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4" r:id="rId3"/>
    <p:sldId id="312" r:id="rId4"/>
    <p:sldId id="305" r:id="rId5"/>
    <p:sldId id="304" r:id="rId6"/>
    <p:sldId id="301" r:id="rId7"/>
    <p:sldId id="302" r:id="rId8"/>
    <p:sldId id="306" r:id="rId9"/>
    <p:sldId id="257" r:id="rId10"/>
    <p:sldId id="274" r:id="rId11"/>
    <p:sldId id="262" r:id="rId12"/>
    <p:sldId id="263" r:id="rId13"/>
    <p:sldId id="265" r:id="rId14"/>
    <p:sldId id="266" r:id="rId15"/>
    <p:sldId id="261" r:id="rId16"/>
    <p:sldId id="269" r:id="rId17"/>
    <p:sldId id="259" r:id="rId18"/>
    <p:sldId id="270" r:id="rId19"/>
    <p:sldId id="297" r:id="rId20"/>
    <p:sldId id="298" r:id="rId21"/>
    <p:sldId id="299" r:id="rId22"/>
    <p:sldId id="260" r:id="rId23"/>
    <p:sldId id="275" r:id="rId24"/>
    <p:sldId id="276" r:id="rId25"/>
    <p:sldId id="296" r:id="rId26"/>
    <p:sldId id="292" r:id="rId27"/>
    <p:sldId id="289" r:id="rId28"/>
    <p:sldId id="284" r:id="rId29"/>
    <p:sldId id="285" r:id="rId30"/>
    <p:sldId id="291" r:id="rId31"/>
    <p:sldId id="286" r:id="rId32"/>
    <p:sldId id="293" r:id="rId33"/>
    <p:sldId id="294" r:id="rId34"/>
    <p:sldId id="307" r:id="rId35"/>
    <p:sldId id="308" r:id="rId36"/>
    <p:sldId id="309" r:id="rId37"/>
    <p:sldId id="310" r:id="rId38"/>
    <p:sldId id="311" r:id="rId39"/>
    <p:sldId id="31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E709A-BD96-4A8E-9861-73B4757DF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3EA967-7C3B-4A20-B59B-F0A3BA6CA0A9}">
      <dgm:prSet/>
      <dgm:spPr/>
      <dgm:t>
        <a:bodyPr/>
        <a:lstStyle/>
        <a:p>
          <a:r>
            <a:rPr lang="en-GB" b="1"/>
            <a:t>¡Hola! – Hello!</a:t>
          </a:r>
          <a:endParaRPr lang="en-US"/>
        </a:p>
      </dgm:t>
    </dgm:pt>
    <dgm:pt modelId="{674B1C32-97A8-4AE5-AABB-F9A2063B99E9}" type="parTrans" cxnId="{305317C0-71BD-47B9-963A-9FEAB20816A0}">
      <dgm:prSet/>
      <dgm:spPr/>
      <dgm:t>
        <a:bodyPr/>
        <a:lstStyle/>
        <a:p>
          <a:endParaRPr lang="en-US"/>
        </a:p>
      </dgm:t>
    </dgm:pt>
    <dgm:pt modelId="{6D58D85F-0A03-4B86-9604-0AFDAFBD6D15}" type="sibTrans" cxnId="{305317C0-71BD-47B9-963A-9FEAB20816A0}">
      <dgm:prSet/>
      <dgm:spPr/>
      <dgm:t>
        <a:bodyPr/>
        <a:lstStyle/>
        <a:p>
          <a:endParaRPr lang="en-US"/>
        </a:p>
      </dgm:t>
    </dgm:pt>
    <dgm:pt modelId="{0E858BE1-A991-4878-9D46-A30735E26B03}">
      <dgm:prSet/>
      <dgm:spPr/>
      <dgm:t>
        <a:bodyPr/>
        <a:lstStyle/>
        <a:p>
          <a:r>
            <a:rPr lang="en-GB" b="1"/>
            <a:t>Me llamo Merche – My name is Merche.</a:t>
          </a:r>
          <a:endParaRPr lang="en-US"/>
        </a:p>
      </dgm:t>
    </dgm:pt>
    <dgm:pt modelId="{89B52E23-7C1C-4546-8D54-04143A630539}" type="parTrans" cxnId="{0FD46ADE-A937-4D30-B008-7C0A334844E8}">
      <dgm:prSet/>
      <dgm:spPr/>
      <dgm:t>
        <a:bodyPr/>
        <a:lstStyle/>
        <a:p>
          <a:endParaRPr lang="en-US"/>
        </a:p>
      </dgm:t>
    </dgm:pt>
    <dgm:pt modelId="{22925A1D-3057-466C-A183-9F91FD411A6F}" type="sibTrans" cxnId="{0FD46ADE-A937-4D30-B008-7C0A334844E8}">
      <dgm:prSet/>
      <dgm:spPr/>
      <dgm:t>
        <a:bodyPr/>
        <a:lstStyle/>
        <a:p>
          <a:endParaRPr lang="en-US"/>
        </a:p>
      </dgm:t>
    </dgm:pt>
    <dgm:pt modelId="{5416F85F-F1EC-4B8E-96AF-F683319D579E}">
      <dgm:prSet/>
      <dgm:spPr/>
      <dgm:t>
        <a:bodyPr/>
        <a:lstStyle/>
        <a:p>
          <a:r>
            <a:rPr lang="en-GB" b="1"/>
            <a:t>¿Cómo te llamas? – What is your name? </a:t>
          </a:r>
          <a:endParaRPr lang="en-US"/>
        </a:p>
      </dgm:t>
    </dgm:pt>
    <dgm:pt modelId="{62E89EB5-ECB3-4425-B731-80FE835558B2}" type="parTrans" cxnId="{2CCE1142-358A-4898-BD2E-510D3DC9A82A}">
      <dgm:prSet/>
      <dgm:spPr/>
      <dgm:t>
        <a:bodyPr/>
        <a:lstStyle/>
        <a:p>
          <a:endParaRPr lang="en-US"/>
        </a:p>
      </dgm:t>
    </dgm:pt>
    <dgm:pt modelId="{A8BF5340-E754-4995-AD94-94E0021664AA}" type="sibTrans" cxnId="{2CCE1142-358A-4898-BD2E-510D3DC9A82A}">
      <dgm:prSet/>
      <dgm:spPr/>
      <dgm:t>
        <a:bodyPr/>
        <a:lstStyle/>
        <a:p>
          <a:endParaRPr lang="en-US"/>
        </a:p>
      </dgm:t>
    </dgm:pt>
    <dgm:pt modelId="{3A74BF3A-F2A5-45C9-9CCD-9856C55CF494}">
      <dgm:prSet/>
      <dgm:spPr/>
      <dgm:t>
        <a:bodyPr/>
        <a:lstStyle/>
        <a:p>
          <a:r>
            <a:rPr lang="en-GB" b="1"/>
            <a:t>Me llamo…- My name is…</a:t>
          </a:r>
          <a:endParaRPr lang="en-US"/>
        </a:p>
      </dgm:t>
    </dgm:pt>
    <dgm:pt modelId="{AEC52D50-DF30-4EA1-86D5-81D394628FFA}" type="parTrans" cxnId="{153485BF-DEE6-41C6-B791-FD142B97FE0E}">
      <dgm:prSet/>
      <dgm:spPr/>
      <dgm:t>
        <a:bodyPr/>
        <a:lstStyle/>
        <a:p>
          <a:endParaRPr lang="en-US"/>
        </a:p>
      </dgm:t>
    </dgm:pt>
    <dgm:pt modelId="{78B1F445-BD0F-4593-8927-E2AE0487F7A0}" type="sibTrans" cxnId="{153485BF-DEE6-41C6-B791-FD142B97FE0E}">
      <dgm:prSet/>
      <dgm:spPr/>
      <dgm:t>
        <a:bodyPr/>
        <a:lstStyle/>
        <a:p>
          <a:endParaRPr lang="en-US"/>
        </a:p>
      </dgm:t>
    </dgm:pt>
    <dgm:pt modelId="{DF2A77D3-0E12-4F73-B664-D12D7B0DF75D}">
      <dgm:prSet/>
      <dgm:spPr/>
      <dgm:t>
        <a:bodyPr/>
        <a:lstStyle/>
        <a:p>
          <a:r>
            <a:rPr lang="en-GB" b="1"/>
            <a:t>¿Cómo estás? – How are you?</a:t>
          </a:r>
          <a:endParaRPr lang="en-US"/>
        </a:p>
      </dgm:t>
    </dgm:pt>
    <dgm:pt modelId="{E868BE3E-CC2E-4DFD-A378-BF24D623B391}" type="parTrans" cxnId="{76326A61-6CDC-4D32-AD8C-BE173B98C38A}">
      <dgm:prSet/>
      <dgm:spPr/>
      <dgm:t>
        <a:bodyPr/>
        <a:lstStyle/>
        <a:p>
          <a:endParaRPr lang="en-US"/>
        </a:p>
      </dgm:t>
    </dgm:pt>
    <dgm:pt modelId="{138E0CE2-A037-4D1F-A5AD-6D8BD67D7254}" type="sibTrans" cxnId="{76326A61-6CDC-4D32-AD8C-BE173B98C38A}">
      <dgm:prSet/>
      <dgm:spPr/>
      <dgm:t>
        <a:bodyPr/>
        <a:lstStyle/>
        <a:p>
          <a:endParaRPr lang="en-US"/>
        </a:p>
      </dgm:t>
    </dgm:pt>
    <dgm:pt modelId="{BBCB708B-4A9D-4D9D-9BA9-05B4E947B359}">
      <dgm:prSet/>
      <dgm:spPr/>
      <dgm:t>
        <a:bodyPr/>
        <a:lstStyle/>
        <a:p>
          <a:r>
            <a:rPr lang="en-GB" b="1"/>
            <a:t>Muy bien, gracias. – I’m fine, thank you </a:t>
          </a:r>
          <a:endParaRPr lang="en-US"/>
        </a:p>
      </dgm:t>
    </dgm:pt>
    <dgm:pt modelId="{FFBFD52A-6D00-4283-8E23-B68AE7A08A1E}" type="parTrans" cxnId="{98C88544-96F0-492C-952C-35EABD787FB1}">
      <dgm:prSet/>
      <dgm:spPr/>
      <dgm:t>
        <a:bodyPr/>
        <a:lstStyle/>
        <a:p>
          <a:endParaRPr lang="en-US"/>
        </a:p>
      </dgm:t>
    </dgm:pt>
    <dgm:pt modelId="{79D33F32-0044-4CFC-A26B-BA9BA44A82DA}" type="sibTrans" cxnId="{98C88544-96F0-492C-952C-35EABD787FB1}">
      <dgm:prSet/>
      <dgm:spPr/>
      <dgm:t>
        <a:bodyPr/>
        <a:lstStyle/>
        <a:p>
          <a:endParaRPr lang="en-US"/>
        </a:p>
      </dgm:t>
    </dgm:pt>
    <dgm:pt modelId="{285FB79B-8A13-4057-82B9-FEE6B8CF6070}">
      <dgm:prSet/>
      <dgm:spPr/>
      <dgm:t>
        <a:bodyPr/>
        <a:lstStyle/>
        <a:p>
          <a:r>
            <a:rPr lang="en-GB" b="1"/>
            <a:t>¿Y tú? – And you?</a:t>
          </a:r>
          <a:endParaRPr lang="en-US"/>
        </a:p>
      </dgm:t>
    </dgm:pt>
    <dgm:pt modelId="{D4922B66-A3A6-4DDB-AC5F-B1F3589BBF4C}" type="parTrans" cxnId="{8CD1BF52-F756-484F-B7D0-D7F43BC97A05}">
      <dgm:prSet/>
      <dgm:spPr/>
      <dgm:t>
        <a:bodyPr/>
        <a:lstStyle/>
        <a:p>
          <a:endParaRPr lang="en-US"/>
        </a:p>
      </dgm:t>
    </dgm:pt>
    <dgm:pt modelId="{49646F05-173D-4A4B-86A0-37B9D336D294}" type="sibTrans" cxnId="{8CD1BF52-F756-484F-B7D0-D7F43BC97A05}">
      <dgm:prSet/>
      <dgm:spPr/>
      <dgm:t>
        <a:bodyPr/>
        <a:lstStyle/>
        <a:p>
          <a:endParaRPr lang="en-US"/>
        </a:p>
      </dgm:t>
    </dgm:pt>
    <dgm:pt modelId="{8168FF44-4EE0-4EBE-9C6A-DD87860B4A93}">
      <dgm:prSet/>
      <dgm:spPr/>
      <dgm:t>
        <a:bodyPr/>
        <a:lstStyle/>
        <a:p>
          <a:r>
            <a:rPr lang="en-GB" b="1"/>
            <a:t>Estoy muy bien, gracias – I am fine too, thank you.</a:t>
          </a:r>
          <a:endParaRPr lang="en-US"/>
        </a:p>
      </dgm:t>
    </dgm:pt>
    <dgm:pt modelId="{096AC9CF-DBC5-4C5F-90C3-556B040C6C45}" type="parTrans" cxnId="{253672BF-473D-4BCA-96C5-794BB7C61FCF}">
      <dgm:prSet/>
      <dgm:spPr/>
      <dgm:t>
        <a:bodyPr/>
        <a:lstStyle/>
        <a:p>
          <a:endParaRPr lang="en-US"/>
        </a:p>
      </dgm:t>
    </dgm:pt>
    <dgm:pt modelId="{3CD00121-424C-4EF2-BBD2-0C98189124BF}" type="sibTrans" cxnId="{253672BF-473D-4BCA-96C5-794BB7C61FCF}">
      <dgm:prSet/>
      <dgm:spPr/>
      <dgm:t>
        <a:bodyPr/>
        <a:lstStyle/>
        <a:p>
          <a:endParaRPr lang="en-US"/>
        </a:p>
      </dgm:t>
    </dgm:pt>
    <dgm:pt modelId="{9BB07F46-6204-4AAB-9A6B-A56F1CE143CF}">
      <dgm:prSet/>
      <dgm:spPr/>
      <dgm:t>
        <a:bodyPr/>
        <a:lstStyle/>
        <a:p>
          <a:r>
            <a:rPr lang="en-GB" b="1"/>
            <a:t>Encantada/o de conocerte – Nice to meet you.</a:t>
          </a:r>
          <a:endParaRPr lang="en-US"/>
        </a:p>
      </dgm:t>
    </dgm:pt>
    <dgm:pt modelId="{035157C8-A9A3-4583-865E-5D307002C2E7}" type="parTrans" cxnId="{682695C3-BD7D-4640-8C28-E2BD75F479C7}">
      <dgm:prSet/>
      <dgm:spPr/>
      <dgm:t>
        <a:bodyPr/>
        <a:lstStyle/>
        <a:p>
          <a:endParaRPr lang="en-US"/>
        </a:p>
      </dgm:t>
    </dgm:pt>
    <dgm:pt modelId="{35C68304-23F6-41FE-8FB6-81049F12F4FB}" type="sibTrans" cxnId="{682695C3-BD7D-4640-8C28-E2BD75F479C7}">
      <dgm:prSet/>
      <dgm:spPr/>
      <dgm:t>
        <a:bodyPr/>
        <a:lstStyle/>
        <a:p>
          <a:endParaRPr lang="en-US"/>
        </a:p>
      </dgm:t>
    </dgm:pt>
    <dgm:pt modelId="{3441527E-C28E-4345-9260-46B5BD771285}">
      <dgm:prSet/>
      <dgm:spPr/>
      <dgm:t>
        <a:bodyPr/>
        <a:lstStyle/>
        <a:p>
          <a:r>
            <a:rPr lang="en-GB" b="1"/>
            <a:t>Encantada/o de conocerte – Nice to meet you too.</a:t>
          </a:r>
          <a:endParaRPr lang="en-US"/>
        </a:p>
      </dgm:t>
    </dgm:pt>
    <dgm:pt modelId="{A033201D-EFAE-4B6D-B375-764C73D2C7A4}" type="parTrans" cxnId="{F0CFE1D7-526B-4552-85D6-34122EC765A3}">
      <dgm:prSet/>
      <dgm:spPr/>
      <dgm:t>
        <a:bodyPr/>
        <a:lstStyle/>
        <a:p>
          <a:endParaRPr lang="en-US"/>
        </a:p>
      </dgm:t>
    </dgm:pt>
    <dgm:pt modelId="{0865BC91-6BD4-42FC-AF2E-49F98239F588}" type="sibTrans" cxnId="{F0CFE1D7-526B-4552-85D6-34122EC765A3}">
      <dgm:prSet/>
      <dgm:spPr/>
      <dgm:t>
        <a:bodyPr/>
        <a:lstStyle/>
        <a:p>
          <a:endParaRPr lang="en-US"/>
        </a:p>
      </dgm:t>
    </dgm:pt>
    <dgm:pt modelId="{A30D4342-F6A4-4FF9-8CB4-31B10205B942}">
      <dgm:prSet/>
      <dgm:spPr/>
      <dgm:t>
        <a:bodyPr/>
        <a:lstStyle/>
        <a:p>
          <a:r>
            <a:rPr lang="en-GB" b="1"/>
            <a:t>Adiós – Goodbye.</a:t>
          </a:r>
          <a:endParaRPr lang="en-US"/>
        </a:p>
      </dgm:t>
    </dgm:pt>
    <dgm:pt modelId="{302CE53A-BAD6-4083-8470-ADF0F52FB5AC}" type="parTrans" cxnId="{B6394A22-3534-47F9-9808-4432B3A1F1F5}">
      <dgm:prSet/>
      <dgm:spPr/>
      <dgm:t>
        <a:bodyPr/>
        <a:lstStyle/>
        <a:p>
          <a:endParaRPr lang="en-US"/>
        </a:p>
      </dgm:t>
    </dgm:pt>
    <dgm:pt modelId="{A71F88CD-8CCE-43B0-8B88-4D68BEF5E4E5}" type="sibTrans" cxnId="{B6394A22-3534-47F9-9808-4432B3A1F1F5}">
      <dgm:prSet/>
      <dgm:spPr/>
      <dgm:t>
        <a:bodyPr/>
        <a:lstStyle/>
        <a:p>
          <a:endParaRPr lang="en-US"/>
        </a:p>
      </dgm:t>
    </dgm:pt>
    <dgm:pt modelId="{728B3BDC-559E-4760-A239-D1A5E98B18D6}">
      <dgm:prSet/>
      <dgm:spPr/>
      <dgm:t>
        <a:bodyPr/>
        <a:lstStyle/>
        <a:p>
          <a:r>
            <a:rPr lang="en-GB" b="1"/>
            <a:t>Adiós – Goodbye.</a:t>
          </a:r>
          <a:endParaRPr lang="en-US"/>
        </a:p>
      </dgm:t>
    </dgm:pt>
    <dgm:pt modelId="{B73F2495-FB1F-4894-82FA-00EDA9408AAC}" type="parTrans" cxnId="{D350F2FA-BA48-4B37-8AB7-654ED2D3C3D9}">
      <dgm:prSet/>
      <dgm:spPr/>
      <dgm:t>
        <a:bodyPr/>
        <a:lstStyle/>
        <a:p>
          <a:endParaRPr lang="en-US"/>
        </a:p>
      </dgm:t>
    </dgm:pt>
    <dgm:pt modelId="{3424606B-89C7-4EA8-BC60-E26A2746F203}" type="sibTrans" cxnId="{D350F2FA-BA48-4B37-8AB7-654ED2D3C3D9}">
      <dgm:prSet/>
      <dgm:spPr/>
      <dgm:t>
        <a:bodyPr/>
        <a:lstStyle/>
        <a:p>
          <a:endParaRPr lang="en-US"/>
        </a:p>
      </dgm:t>
    </dgm:pt>
    <dgm:pt modelId="{0B869AA2-9457-401D-9D8A-4EEC2F03BEBF}" type="pres">
      <dgm:prSet presAssocID="{9C4E709A-BD96-4A8E-9861-73B4757DFF02}" presName="vert0" presStyleCnt="0">
        <dgm:presLayoutVars>
          <dgm:dir/>
          <dgm:animOne val="branch"/>
          <dgm:animLvl val="lvl"/>
        </dgm:presLayoutVars>
      </dgm:prSet>
      <dgm:spPr/>
    </dgm:pt>
    <dgm:pt modelId="{2E95EF8E-5501-4F73-BF53-CA30766A1EA2}" type="pres">
      <dgm:prSet presAssocID="{793EA967-7C3B-4A20-B59B-F0A3BA6CA0A9}" presName="thickLine" presStyleLbl="alignNode1" presStyleIdx="0" presStyleCnt="12"/>
      <dgm:spPr/>
    </dgm:pt>
    <dgm:pt modelId="{7109AAD3-F72C-4B13-A1A2-573A7EDEE366}" type="pres">
      <dgm:prSet presAssocID="{793EA967-7C3B-4A20-B59B-F0A3BA6CA0A9}" presName="horz1" presStyleCnt="0"/>
      <dgm:spPr/>
    </dgm:pt>
    <dgm:pt modelId="{73F40849-02DA-4B93-B79F-339B6325906C}" type="pres">
      <dgm:prSet presAssocID="{793EA967-7C3B-4A20-B59B-F0A3BA6CA0A9}" presName="tx1" presStyleLbl="revTx" presStyleIdx="0" presStyleCnt="12"/>
      <dgm:spPr/>
    </dgm:pt>
    <dgm:pt modelId="{24F7DA7F-2E34-4860-809D-E1549BC5CBFD}" type="pres">
      <dgm:prSet presAssocID="{793EA967-7C3B-4A20-B59B-F0A3BA6CA0A9}" presName="vert1" presStyleCnt="0"/>
      <dgm:spPr/>
    </dgm:pt>
    <dgm:pt modelId="{98CF5024-6FA5-4D5F-8EBE-6A4F5EA78A66}" type="pres">
      <dgm:prSet presAssocID="{0E858BE1-A991-4878-9D46-A30735E26B03}" presName="thickLine" presStyleLbl="alignNode1" presStyleIdx="1" presStyleCnt="12"/>
      <dgm:spPr/>
    </dgm:pt>
    <dgm:pt modelId="{0AF39A77-8115-4371-941F-C7E300BCC8AE}" type="pres">
      <dgm:prSet presAssocID="{0E858BE1-A991-4878-9D46-A30735E26B03}" presName="horz1" presStyleCnt="0"/>
      <dgm:spPr/>
    </dgm:pt>
    <dgm:pt modelId="{F77F5210-77BE-4C95-8C47-8A1F62B5C1F2}" type="pres">
      <dgm:prSet presAssocID="{0E858BE1-A991-4878-9D46-A30735E26B03}" presName="tx1" presStyleLbl="revTx" presStyleIdx="1" presStyleCnt="12"/>
      <dgm:spPr/>
    </dgm:pt>
    <dgm:pt modelId="{67D49264-878A-4244-8940-2C885278A221}" type="pres">
      <dgm:prSet presAssocID="{0E858BE1-A991-4878-9D46-A30735E26B03}" presName="vert1" presStyleCnt="0"/>
      <dgm:spPr/>
    </dgm:pt>
    <dgm:pt modelId="{19F2C393-4BAE-4D58-92F7-FA3D51C17BC5}" type="pres">
      <dgm:prSet presAssocID="{5416F85F-F1EC-4B8E-96AF-F683319D579E}" presName="thickLine" presStyleLbl="alignNode1" presStyleIdx="2" presStyleCnt="12"/>
      <dgm:spPr/>
    </dgm:pt>
    <dgm:pt modelId="{1181A287-61A5-4049-82ED-C9AF42A6036C}" type="pres">
      <dgm:prSet presAssocID="{5416F85F-F1EC-4B8E-96AF-F683319D579E}" presName="horz1" presStyleCnt="0"/>
      <dgm:spPr/>
    </dgm:pt>
    <dgm:pt modelId="{9C028CCA-6150-46ED-AC28-9563362584FC}" type="pres">
      <dgm:prSet presAssocID="{5416F85F-F1EC-4B8E-96AF-F683319D579E}" presName="tx1" presStyleLbl="revTx" presStyleIdx="2" presStyleCnt="12"/>
      <dgm:spPr/>
    </dgm:pt>
    <dgm:pt modelId="{00384A94-6E2C-4B43-9881-7A68601615F9}" type="pres">
      <dgm:prSet presAssocID="{5416F85F-F1EC-4B8E-96AF-F683319D579E}" presName="vert1" presStyleCnt="0"/>
      <dgm:spPr/>
    </dgm:pt>
    <dgm:pt modelId="{7B107202-B1F6-4552-A882-DF8D843AADCD}" type="pres">
      <dgm:prSet presAssocID="{3A74BF3A-F2A5-45C9-9CCD-9856C55CF494}" presName="thickLine" presStyleLbl="alignNode1" presStyleIdx="3" presStyleCnt="12"/>
      <dgm:spPr/>
    </dgm:pt>
    <dgm:pt modelId="{0E85A0BB-36CD-4041-AEA8-E6083DB84353}" type="pres">
      <dgm:prSet presAssocID="{3A74BF3A-F2A5-45C9-9CCD-9856C55CF494}" presName="horz1" presStyleCnt="0"/>
      <dgm:spPr/>
    </dgm:pt>
    <dgm:pt modelId="{00D13F79-5C48-4146-A807-E45B5887DAB0}" type="pres">
      <dgm:prSet presAssocID="{3A74BF3A-F2A5-45C9-9CCD-9856C55CF494}" presName="tx1" presStyleLbl="revTx" presStyleIdx="3" presStyleCnt="12"/>
      <dgm:spPr/>
    </dgm:pt>
    <dgm:pt modelId="{B61A9249-F16A-4770-8CE0-FCF50DE8B771}" type="pres">
      <dgm:prSet presAssocID="{3A74BF3A-F2A5-45C9-9CCD-9856C55CF494}" presName="vert1" presStyleCnt="0"/>
      <dgm:spPr/>
    </dgm:pt>
    <dgm:pt modelId="{2789DFCF-3CBB-4E11-ADF7-7789ACF72ABF}" type="pres">
      <dgm:prSet presAssocID="{DF2A77D3-0E12-4F73-B664-D12D7B0DF75D}" presName="thickLine" presStyleLbl="alignNode1" presStyleIdx="4" presStyleCnt="12"/>
      <dgm:spPr/>
    </dgm:pt>
    <dgm:pt modelId="{755D1E12-FFD0-4BCF-BC55-8CF03522DD01}" type="pres">
      <dgm:prSet presAssocID="{DF2A77D3-0E12-4F73-B664-D12D7B0DF75D}" presName="horz1" presStyleCnt="0"/>
      <dgm:spPr/>
    </dgm:pt>
    <dgm:pt modelId="{43A9D604-C0E1-44EE-8606-D4342AF7B15F}" type="pres">
      <dgm:prSet presAssocID="{DF2A77D3-0E12-4F73-B664-D12D7B0DF75D}" presName="tx1" presStyleLbl="revTx" presStyleIdx="4" presStyleCnt="12"/>
      <dgm:spPr/>
    </dgm:pt>
    <dgm:pt modelId="{F15F6BFE-8419-49B8-BBDA-2C7D46250AB3}" type="pres">
      <dgm:prSet presAssocID="{DF2A77D3-0E12-4F73-B664-D12D7B0DF75D}" presName="vert1" presStyleCnt="0"/>
      <dgm:spPr/>
    </dgm:pt>
    <dgm:pt modelId="{B05AF0C2-39B4-4ECB-A641-692AD53C95B5}" type="pres">
      <dgm:prSet presAssocID="{BBCB708B-4A9D-4D9D-9BA9-05B4E947B359}" presName="thickLine" presStyleLbl="alignNode1" presStyleIdx="5" presStyleCnt="12"/>
      <dgm:spPr/>
    </dgm:pt>
    <dgm:pt modelId="{E810E852-462C-487B-A1FC-E90B53226EDE}" type="pres">
      <dgm:prSet presAssocID="{BBCB708B-4A9D-4D9D-9BA9-05B4E947B359}" presName="horz1" presStyleCnt="0"/>
      <dgm:spPr/>
    </dgm:pt>
    <dgm:pt modelId="{9F5DAEA7-E0AB-4815-8D68-6A237F7F0500}" type="pres">
      <dgm:prSet presAssocID="{BBCB708B-4A9D-4D9D-9BA9-05B4E947B359}" presName="tx1" presStyleLbl="revTx" presStyleIdx="5" presStyleCnt="12"/>
      <dgm:spPr/>
    </dgm:pt>
    <dgm:pt modelId="{24371336-CC84-491B-8A3F-E3C39F78931C}" type="pres">
      <dgm:prSet presAssocID="{BBCB708B-4A9D-4D9D-9BA9-05B4E947B359}" presName="vert1" presStyleCnt="0"/>
      <dgm:spPr/>
    </dgm:pt>
    <dgm:pt modelId="{1033E282-01D2-40FD-86B4-17D2BB56A76A}" type="pres">
      <dgm:prSet presAssocID="{285FB79B-8A13-4057-82B9-FEE6B8CF6070}" presName="thickLine" presStyleLbl="alignNode1" presStyleIdx="6" presStyleCnt="12"/>
      <dgm:spPr/>
    </dgm:pt>
    <dgm:pt modelId="{0D3822E5-40D0-4B0A-9038-BE34B605929F}" type="pres">
      <dgm:prSet presAssocID="{285FB79B-8A13-4057-82B9-FEE6B8CF6070}" presName="horz1" presStyleCnt="0"/>
      <dgm:spPr/>
    </dgm:pt>
    <dgm:pt modelId="{7493460C-A321-48AF-B7A2-F8F7B6769022}" type="pres">
      <dgm:prSet presAssocID="{285FB79B-8A13-4057-82B9-FEE6B8CF6070}" presName="tx1" presStyleLbl="revTx" presStyleIdx="6" presStyleCnt="12"/>
      <dgm:spPr/>
    </dgm:pt>
    <dgm:pt modelId="{13EEAFE5-7332-4B82-ACB5-F102A3B828D9}" type="pres">
      <dgm:prSet presAssocID="{285FB79B-8A13-4057-82B9-FEE6B8CF6070}" presName="vert1" presStyleCnt="0"/>
      <dgm:spPr/>
    </dgm:pt>
    <dgm:pt modelId="{18F8F0BB-7CF9-4079-805A-21D9144FC5F1}" type="pres">
      <dgm:prSet presAssocID="{8168FF44-4EE0-4EBE-9C6A-DD87860B4A93}" presName="thickLine" presStyleLbl="alignNode1" presStyleIdx="7" presStyleCnt="12"/>
      <dgm:spPr/>
    </dgm:pt>
    <dgm:pt modelId="{4DEDF8C9-9D24-455F-BFD8-B7381103AC44}" type="pres">
      <dgm:prSet presAssocID="{8168FF44-4EE0-4EBE-9C6A-DD87860B4A93}" presName="horz1" presStyleCnt="0"/>
      <dgm:spPr/>
    </dgm:pt>
    <dgm:pt modelId="{5731E54C-165E-4A56-89B8-59E425BF1B17}" type="pres">
      <dgm:prSet presAssocID="{8168FF44-4EE0-4EBE-9C6A-DD87860B4A93}" presName="tx1" presStyleLbl="revTx" presStyleIdx="7" presStyleCnt="12"/>
      <dgm:spPr/>
    </dgm:pt>
    <dgm:pt modelId="{7508C245-8463-4E00-8230-B1184A7AE6C6}" type="pres">
      <dgm:prSet presAssocID="{8168FF44-4EE0-4EBE-9C6A-DD87860B4A93}" presName="vert1" presStyleCnt="0"/>
      <dgm:spPr/>
    </dgm:pt>
    <dgm:pt modelId="{EFA91D27-CC1A-40D6-B062-91A89B390569}" type="pres">
      <dgm:prSet presAssocID="{9BB07F46-6204-4AAB-9A6B-A56F1CE143CF}" presName="thickLine" presStyleLbl="alignNode1" presStyleIdx="8" presStyleCnt="12"/>
      <dgm:spPr/>
    </dgm:pt>
    <dgm:pt modelId="{CC02CBFD-B4D7-4D65-BCFE-C786F6FDC001}" type="pres">
      <dgm:prSet presAssocID="{9BB07F46-6204-4AAB-9A6B-A56F1CE143CF}" presName="horz1" presStyleCnt="0"/>
      <dgm:spPr/>
    </dgm:pt>
    <dgm:pt modelId="{C020ADF0-E0FD-457F-9B29-1AF77E763AD7}" type="pres">
      <dgm:prSet presAssocID="{9BB07F46-6204-4AAB-9A6B-A56F1CE143CF}" presName="tx1" presStyleLbl="revTx" presStyleIdx="8" presStyleCnt="12"/>
      <dgm:spPr/>
    </dgm:pt>
    <dgm:pt modelId="{364A48FA-1717-46ED-B03F-327DF0F5BE62}" type="pres">
      <dgm:prSet presAssocID="{9BB07F46-6204-4AAB-9A6B-A56F1CE143CF}" presName="vert1" presStyleCnt="0"/>
      <dgm:spPr/>
    </dgm:pt>
    <dgm:pt modelId="{47590BE5-E535-4457-872D-0E4D30B37D7D}" type="pres">
      <dgm:prSet presAssocID="{3441527E-C28E-4345-9260-46B5BD771285}" presName="thickLine" presStyleLbl="alignNode1" presStyleIdx="9" presStyleCnt="12"/>
      <dgm:spPr/>
    </dgm:pt>
    <dgm:pt modelId="{EFED84C8-AB49-438A-BAD6-E75683A27DF5}" type="pres">
      <dgm:prSet presAssocID="{3441527E-C28E-4345-9260-46B5BD771285}" presName="horz1" presStyleCnt="0"/>
      <dgm:spPr/>
    </dgm:pt>
    <dgm:pt modelId="{58D9C16E-0EF4-4780-84F7-9618A248F68B}" type="pres">
      <dgm:prSet presAssocID="{3441527E-C28E-4345-9260-46B5BD771285}" presName="tx1" presStyleLbl="revTx" presStyleIdx="9" presStyleCnt="12"/>
      <dgm:spPr/>
    </dgm:pt>
    <dgm:pt modelId="{1116326C-28D6-46F2-8BCD-2165FE741C9A}" type="pres">
      <dgm:prSet presAssocID="{3441527E-C28E-4345-9260-46B5BD771285}" presName="vert1" presStyleCnt="0"/>
      <dgm:spPr/>
    </dgm:pt>
    <dgm:pt modelId="{75824A94-AF27-41DE-A140-20136AFA54CD}" type="pres">
      <dgm:prSet presAssocID="{A30D4342-F6A4-4FF9-8CB4-31B10205B942}" presName="thickLine" presStyleLbl="alignNode1" presStyleIdx="10" presStyleCnt="12"/>
      <dgm:spPr/>
    </dgm:pt>
    <dgm:pt modelId="{2270593E-D2FA-4EA4-8260-25CD7E57FEEE}" type="pres">
      <dgm:prSet presAssocID="{A30D4342-F6A4-4FF9-8CB4-31B10205B942}" presName="horz1" presStyleCnt="0"/>
      <dgm:spPr/>
    </dgm:pt>
    <dgm:pt modelId="{A6C25F71-F87F-429C-B8EC-E0BC11D11EB9}" type="pres">
      <dgm:prSet presAssocID="{A30D4342-F6A4-4FF9-8CB4-31B10205B942}" presName="tx1" presStyleLbl="revTx" presStyleIdx="10" presStyleCnt="12"/>
      <dgm:spPr/>
    </dgm:pt>
    <dgm:pt modelId="{1EBDF656-13BC-4E80-A549-1CBBAD3212EC}" type="pres">
      <dgm:prSet presAssocID="{A30D4342-F6A4-4FF9-8CB4-31B10205B942}" presName="vert1" presStyleCnt="0"/>
      <dgm:spPr/>
    </dgm:pt>
    <dgm:pt modelId="{75D87823-E2CA-4639-8A64-611BBF0F7A1B}" type="pres">
      <dgm:prSet presAssocID="{728B3BDC-559E-4760-A239-D1A5E98B18D6}" presName="thickLine" presStyleLbl="alignNode1" presStyleIdx="11" presStyleCnt="12"/>
      <dgm:spPr/>
    </dgm:pt>
    <dgm:pt modelId="{0B19FCE1-BFD6-41D7-B332-CB89F64FB246}" type="pres">
      <dgm:prSet presAssocID="{728B3BDC-559E-4760-A239-D1A5E98B18D6}" presName="horz1" presStyleCnt="0"/>
      <dgm:spPr/>
    </dgm:pt>
    <dgm:pt modelId="{BFB7860A-3556-4C2F-8D6B-C3BD0C2AAE17}" type="pres">
      <dgm:prSet presAssocID="{728B3BDC-559E-4760-A239-D1A5E98B18D6}" presName="tx1" presStyleLbl="revTx" presStyleIdx="11" presStyleCnt="12"/>
      <dgm:spPr/>
    </dgm:pt>
    <dgm:pt modelId="{CC3DB4CD-52D8-4303-9145-A1E905BE6BD8}" type="pres">
      <dgm:prSet presAssocID="{728B3BDC-559E-4760-A239-D1A5E98B18D6}" presName="vert1" presStyleCnt="0"/>
      <dgm:spPr/>
    </dgm:pt>
  </dgm:ptLst>
  <dgm:cxnLst>
    <dgm:cxn modelId="{B6394A22-3534-47F9-9808-4432B3A1F1F5}" srcId="{9C4E709A-BD96-4A8E-9861-73B4757DFF02}" destId="{A30D4342-F6A4-4FF9-8CB4-31B10205B942}" srcOrd="10" destOrd="0" parTransId="{302CE53A-BAD6-4083-8470-ADF0F52FB5AC}" sibTransId="{A71F88CD-8CCE-43B0-8B88-4D68BEF5E4E5}"/>
    <dgm:cxn modelId="{76326A61-6CDC-4D32-AD8C-BE173B98C38A}" srcId="{9C4E709A-BD96-4A8E-9861-73B4757DFF02}" destId="{DF2A77D3-0E12-4F73-B664-D12D7B0DF75D}" srcOrd="4" destOrd="0" parTransId="{E868BE3E-CC2E-4DFD-A378-BF24D623B391}" sibTransId="{138E0CE2-A037-4D1F-A5AD-6D8BD67D7254}"/>
    <dgm:cxn modelId="{2CCE1142-358A-4898-BD2E-510D3DC9A82A}" srcId="{9C4E709A-BD96-4A8E-9861-73B4757DFF02}" destId="{5416F85F-F1EC-4B8E-96AF-F683319D579E}" srcOrd="2" destOrd="0" parTransId="{62E89EB5-ECB3-4425-B731-80FE835558B2}" sibTransId="{A8BF5340-E754-4995-AD94-94E0021664AA}"/>
    <dgm:cxn modelId="{D35B2E44-02A0-45D3-9C9C-3F470DC764E8}" type="presOf" srcId="{0E858BE1-A991-4878-9D46-A30735E26B03}" destId="{F77F5210-77BE-4C95-8C47-8A1F62B5C1F2}" srcOrd="0" destOrd="0" presId="urn:microsoft.com/office/officeart/2008/layout/LinedList"/>
    <dgm:cxn modelId="{98C88544-96F0-492C-952C-35EABD787FB1}" srcId="{9C4E709A-BD96-4A8E-9861-73B4757DFF02}" destId="{BBCB708B-4A9D-4D9D-9BA9-05B4E947B359}" srcOrd="5" destOrd="0" parTransId="{FFBFD52A-6D00-4283-8E23-B68AE7A08A1E}" sibTransId="{79D33F32-0044-4CFC-A26B-BA9BA44A82DA}"/>
    <dgm:cxn modelId="{4E04FF6F-0CAE-4DEF-9721-75A57C986200}" type="presOf" srcId="{8168FF44-4EE0-4EBE-9C6A-DD87860B4A93}" destId="{5731E54C-165E-4A56-89B8-59E425BF1B17}" srcOrd="0" destOrd="0" presId="urn:microsoft.com/office/officeart/2008/layout/LinedList"/>
    <dgm:cxn modelId="{8CD1BF52-F756-484F-B7D0-D7F43BC97A05}" srcId="{9C4E709A-BD96-4A8E-9861-73B4757DFF02}" destId="{285FB79B-8A13-4057-82B9-FEE6B8CF6070}" srcOrd="6" destOrd="0" parTransId="{D4922B66-A3A6-4DDB-AC5F-B1F3589BBF4C}" sibTransId="{49646F05-173D-4A4B-86A0-37B9D336D294}"/>
    <dgm:cxn modelId="{79E867A4-0447-49E3-A5CD-619360C1C34E}" type="presOf" srcId="{5416F85F-F1EC-4B8E-96AF-F683319D579E}" destId="{9C028CCA-6150-46ED-AC28-9563362584FC}" srcOrd="0" destOrd="0" presId="urn:microsoft.com/office/officeart/2008/layout/LinedList"/>
    <dgm:cxn modelId="{2D9B82A9-B333-4DCE-A0AD-50319612C0BA}" type="presOf" srcId="{9C4E709A-BD96-4A8E-9861-73B4757DFF02}" destId="{0B869AA2-9457-401D-9D8A-4EEC2F03BEBF}" srcOrd="0" destOrd="0" presId="urn:microsoft.com/office/officeart/2008/layout/LinedList"/>
    <dgm:cxn modelId="{CEA3A8B5-AA6D-4EB0-939D-9BDADE0F62FB}" type="presOf" srcId="{793EA967-7C3B-4A20-B59B-F0A3BA6CA0A9}" destId="{73F40849-02DA-4B93-B79F-339B6325906C}" srcOrd="0" destOrd="0" presId="urn:microsoft.com/office/officeart/2008/layout/LinedList"/>
    <dgm:cxn modelId="{3251A5B6-7D81-4311-9A11-355FFC2CECF1}" type="presOf" srcId="{3441527E-C28E-4345-9260-46B5BD771285}" destId="{58D9C16E-0EF4-4780-84F7-9618A248F68B}" srcOrd="0" destOrd="0" presId="urn:microsoft.com/office/officeart/2008/layout/LinedList"/>
    <dgm:cxn modelId="{253672BF-473D-4BCA-96C5-794BB7C61FCF}" srcId="{9C4E709A-BD96-4A8E-9861-73B4757DFF02}" destId="{8168FF44-4EE0-4EBE-9C6A-DD87860B4A93}" srcOrd="7" destOrd="0" parTransId="{096AC9CF-DBC5-4C5F-90C3-556B040C6C45}" sibTransId="{3CD00121-424C-4EF2-BBD2-0C98189124BF}"/>
    <dgm:cxn modelId="{153485BF-DEE6-41C6-B791-FD142B97FE0E}" srcId="{9C4E709A-BD96-4A8E-9861-73B4757DFF02}" destId="{3A74BF3A-F2A5-45C9-9CCD-9856C55CF494}" srcOrd="3" destOrd="0" parTransId="{AEC52D50-DF30-4EA1-86D5-81D394628FFA}" sibTransId="{78B1F445-BD0F-4593-8927-E2AE0487F7A0}"/>
    <dgm:cxn modelId="{1911B1BF-4F33-4E74-B49F-E24A2CFFBA7F}" type="presOf" srcId="{9BB07F46-6204-4AAB-9A6B-A56F1CE143CF}" destId="{C020ADF0-E0FD-457F-9B29-1AF77E763AD7}" srcOrd="0" destOrd="0" presId="urn:microsoft.com/office/officeart/2008/layout/LinedList"/>
    <dgm:cxn modelId="{305317C0-71BD-47B9-963A-9FEAB20816A0}" srcId="{9C4E709A-BD96-4A8E-9861-73B4757DFF02}" destId="{793EA967-7C3B-4A20-B59B-F0A3BA6CA0A9}" srcOrd="0" destOrd="0" parTransId="{674B1C32-97A8-4AE5-AABB-F9A2063B99E9}" sibTransId="{6D58D85F-0A03-4B86-9604-0AFDAFBD6D15}"/>
    <dgm:cxn modelId="{682695C3-BD7D-4640-8C28-E2BD75F479C7}" srcId="{9C4E709A-BD96-4A8E-9861-73B4757DFF02}" destId="{9BB07F46-6204-4AAB-9A6B-A56F1CE143CF}" srcOrd="8" destOrd="0" parTransId="{035157C8-A9A3-4583-865E-5D307002C2E7}" sibTransId="{35C68304-23F6-41FE-8FB6-81049F12F4FB}"/>
    <dgm:cxn modelId="{9BD13BC6-AFDF-470B-9D3D-47E72858B585}" type="presOf" srcId="{728B3BDC-559E-4760-A239-D1A5E98B18D6}" destId="{BFB7860A-3556-4C2F-8D6B-C3BD0C2AAE17}" srcOrd="0" destOrd="0" presId="urn:microsoft.com/office/officeart/2008/layout/LinedList"/>
    <dgm:cxn modelId="{F7DB99D1-D6D6-460B-9A48-91BEB0C50174}" type="presOf" srcId="{3A74BF3A-F2A5-45C9-9CCD-9856C55CF494}" destId="{00D13F79-5C48-4146-A807-E45B5887DAB0}" srcOrd="0" destOrd="0" presId="urn:microsoft.com/office/officeart/2008/layout/LinedList"/>
    <dgm:cxn modelId="{F0CFE1D7-526B-4552-85D6-34122EC765A3}" srcId="{9C4E709A-BD96-4A8E-9861-73B4757DFF02}" destId="{3441527E-C28E-4345-9260-46B5BD771285}" srcOrd="9" destOrd="0" parTransId="{A033201D-EFAE-4B6D-B375-764C73D2C7A4}" sibTransId="{0865BC91-6BD4-42FC-AF2E-49F98239F588}"/>
    <dgm:cxn modelId="{E4AFC9DD-03DF-4EFF-A109-EF4A4B73C735}" type="presOf" srcId="{A30D4342-F6A4-4FF9-8CB4-31B10205B942}" destId="{A6C25F71-F87F-429C-B8EC-E0BC11D11EB9}" srcOrd="0" destOrd="0" presId="urn:microsoft.com/office/officeart/2008/layout/LinedList"/>
    <dgm:cxn modelId="{9D7E38DE-7A00-438D-AD45-29A2EF872E67}" type="presOf" srcId="{285FB79B-8A13-4057-82B9-FEE6B8CF6070}" destId="{7493460C-A321-48AF-B7A2-F8F7B6769022}" srcOrd="0" destOrd="0" presId="urn:microsoft.com/office/officeart/2008/layout/LinedList"/>
    <dgm:cxn modelId="{0FD46ADE-A937-4D30-B008-7C0A334844E8}" srcId="{9C4E709A-BD96-4A8E-9861-73B4757DFF02}" destId="{0E858BE1-A991-4878-9D46-A30735E26B03}" srcOrd="1" destOrd="0" parTransId="{89B52E23-7C1C-4546-8D54-04143A630539}" sibTransId="{22925A1D-3057-466C-A183-9F91FD411A6F}"/>
    <dgm:cxn modelId="{5F00B6DF-A0C1-4C5D-A4E2-604BD4A53A5A}" type="presOf" srcId="{DF2A77D3-0E12-4F73-B664-D12D7B0DF75D}" destId="{43A9D604-C0E1-44EE-8606-D4342AF7B15F}" srcOrd="0" destOrd="0" presId="urn:microsoft.com/office/officeart/2008/layout/LinedList"/>
    <dgm:cxn modelId="{945FD2F6-89E6-44A6-B663-FD6FC9B1AA2A}" type="presOf" srcId="{BBCB708B-4A9D-4D9D-9BA9-05B4E947B359}" destId="{9F5DAEA7-E0AB-4815-8D68-6A237F7F0500}" srcOrd="0" destOrd="0" presId="urn:microsoft.com/office/officeart/2008/layout/LinedList"/>
    <dgm:cxn modelId="{D350F2FA-BA48-4B37-8AB7-654ED2D3C3D9}" srcId="{9C4E709A-BD96-4A8E-9861-73B4757DFF02}" destId="{728B3BDC-559E-4760-A239-D1A5E98B18D6}" srcOrd="11" destOrd="0" parTransId="{B73F2495-FB1F-4894-82FA-00EDA9408AAC}" sibTransId="{3424606B-89C7-4EA8-BC60-E26A2746F203}"/>
    <dgm:cxn modelId="{D661849F-5424-40E0-8799-B2D05ED5774C}" type="presParOf" srcId="{0B869AA2-9457-401D-9D8A-4EEC2F03BEBF}" destId="{2E95EF8E-5501-4F73-BF53-CA30766A1EA2}" srcOrd="0" destOrd="0" presId="urn:microsoft.com/office/officeart/2008/layout/LinedList"/>
    <dgm:cxn modelId="{85B7B70B-D3B0-41ED-AC7D-628CF8FA0EA4}" type="presParOf" srcId="{0B869AA2-9457-401D-9D8A-4EEC2F03BEBF}" destId="{7109AAD3-F72C-4B13-A1A2-573A7EDEE366}" srcOrd="1" destOrd="0" presId="urn:microsoft.com/office/officeart/2008/layout/LinedList"/>
    <dgm:cxn modelId="{282EBED9-8E47-4271-871C-AC1513E169FE}" type="presParOf" srcId="{7109AAD3-F72C-4B13-A1A2-573A7EDEE366}" destId="{73F40849-02DA-4B93-B79F-339B6325906C}" srcOrd="0" destOrd="0" presId="urn:microsoft.com/office/officeart/2008/layout/LinedList"/>
    <dgm:cxn modelId="{81960605-77A3-401E-945C-236F6DBE8500}" type="presParOf" srcId="{7109AAD3-F72C-4B13-A1A2-573A7EDEE366}" destId="{24F7DA7F-2E34-4860-809D-E1549BC5CBFD}" srcOrd="1" destOrd="0" presId="urn:microsoft.com/office/officeart/2008/layout/LinedList"/>
    <dgm:cxn modelId="{1D9AC749-1D84-4398-8692-7FE4A79D967F}" type="presParOf" srcId="{0B869AA2-9457-401D-9D8A-4EEC2F03BEBF}" destId="{98CF5024-6FA5-4D5F-8EBE-6A4F5EA78A66}" srcOrd="2" destOrd="0" presId="urn:microsoft.com/office/officeart/2008/layout/LinedList"/>
    <dgm:cxn modelId="{F313F148-5244-47CE-A219-A425BE1EB5E8}" type="presParOf" srcId="{0B869AA2-9457-401D-9D8A-4EEC2F03BEBF}" destId="{0AF39A77-8115-4371-941F-C7E300BCC8AE}" srcOrd="3" destOrd="0" presId="urn:microsoft.com/office/officeart/2008/layout/LinedList"/>
    <dgm:cxn modelId="{5E7D1134-06DC-4F07-91DB-0836AA7BB74E}" type="presParOf" srcId="{0AF39A77-8115-4371-941F-C7E300BCC8AE}" destId="{F77F5210-77BE-4C95-8C47-8A1F62B5C1F2}" srcOrd="0" destOrd="0" presId="urn:microsoft.com/office/officeart/2008/layout/LinedList"/>
    <dgm:cxn modelId="{52488048-2E19-45F1-9FF9-3A09FD637131}" type="presParOf" srcId="{0AF39A77-8115-4371-941F-C7E300BCC8AE}" destId="{67D49264-878A-4244-8940-2C885278A221}" srcOrd="1" destOrd="0" presId="urn:microsoft.com/office/officeart/2008/layout/LinedList"/>
    <dgm:cxn modelId="{A4DE1BED-0A70-4697-96B6-79820AEEB19A}" type="presParOf" srcId="{0B869AA2-9457-401D-9D8A-4EEC2F03BEBF}" destId="{19F2C393-4BAE-4D58-92F7-FA3D51C17BC5}" srcOrd="4" destOrd="0" presId="urn:microsoft.com/office/officeart/2008/layout/LinedList"/>
    <dgm:cxn modelId="{D483C2DD-D4E6-4BCF-97FF-99E40F80647F}" type="presParOf" srcId="{0B869AA2-9457-401D-9D8A-4EEC2F03BEBF}" destId="{1181A287-61A5-4049-82ED-C9AF42A6036C}" srcOrd="5" destOrd="0" presId="urn:microsoft.com/office/officeart/2008/layout/LinedList"/>
    <dgm:cxn modelId="{6750BDE9-B299-4DAA-B3BE-30F5B381F688}" type="presParOf" srcId="{1181A287-61A5-4049-82ED-C9AF42A6036C}" destId="{9C028CCA-6150-46ED-AC28-9563362584FC}" srcOrd="0" destOrd="0" presId="urn:microsoft.com/office/officeart/2008/layout/LinedList"/>
    <dgm:cxn modelId="{A288C81A-D22D-44BF-8221-C16107FED6C3}" type="presParOf" srcId="{1181A287-61A5-4049-82ED-C9AF42A6036C}" destId="{00384A94-6E2C-4B43-9881-7A68601615F9}" srcOrd="1" destOrd="0" presId="urn:microsoft.com/office/officeart/2008/layout/LinedList"/>
    <dgm:cxn modelId="{8D0739C0-95E4-4EA8-BC06-B8D5CEF49803}" type="presParOf" srcId="{0B869AA2-9457-401D-9D8A-4EEC2F03BEBF}" destId="{7B107202-B1F6-4552-A882-DF8D843AADCD}" srcOrd="6" destOrd="0" presId="urn:microsoft.com/office/officeart/2008/layout/LinedList"/>
    <dgm:cxn modelId="{7E15A7AF-7FEF-477C-B678-505CCC7FBD85}" type="presParOf" srcId="{0B869AA2-9457-401D-9D8A-4EEC2F03BEBF}" destId="{0E85A0BB-36CD-4041-AEA8-E6083DB84353}" srcOrd="7" destOrd="0" presId="urn:microsoft.com/office/officeart/2008/layout/LinedList"/>
    <dgm:cxn modelId="{FB0DCE6D-9E87-47CF-97F2-D664E747DF0B}" type="presParOf" srcId="{0E85A0BB-36CD-4041-AEA8-E6083DB84353}" destId="{00D13F79-5C48-4146-A807-E45B5887DAB0}" srcOrd="0" destOrd="0" presId="urn:microsoft.com/office/officeart/2008/layout/LinedList"/>
    <dgm:cxn modelId="{EFA9FFA3-0C2B-4BFE-BC0F-E10B206BE2EF}" type="presParOf" srcId="{0E85A0BB-36CD-4041-AEA8-E6083DB84353}" destId="{B61A9249-F16A-4770-8CE0-FCF50DE8B771}" srcOrd="1" destOrd="0" presId="urn:microsoft.com/office/officeart/2008/layout/LinedList"/>
    <dgm:cxn modelId="{6B8A09E0-43B5-44E2-BD5B-465C2EE9AE8E}" type="presParOf" srcId="{0B869AA2-9457-401D-9D8A-4EEC2F03BEBF}" destId="{2789DFCF-3CBB-4E11-ADF7-7789ACF72ABF}" srcOrd="8" destOrd="0" presId="urn:microsoft.com/office/officeart/2008/layout/LinedList"/>
    <dgm:cxn modelId="{6AE3E51D-94A1-4FEA-A8A7-9E03EAD818EB}" type="presParOf" srcId="{0B869AA2-9457-401D-9D8A-4EEC2F03BEBF}" destId="{755D1E12-FFD0-4BCF-BC55-8CF03522DD01}" srcOrd="9" destOrd="0" presId="urn:microsoft.com/office/officeart/2008/layout/LinedList"/>
    <dgm:cxn modelId="{7DB92CEF-5F2D-4121-B410-CAC7BDBD7E9F}" type="presParOf" srcId="{755D1E12-FFD0-4BCF-BC55-8CF03522DD01}" destId="{43A9D604-C0E1-44EE-8606-D4342AF7B15F}" srcOrd="0" destOrd="0" presId="urn:microsoft.com/office/officeart/2008/layout/LinedList"/>
    <dgm:cxn modelId="{D9C85712-4BD2-4AA7-8125-FE1D616D17E7}" type="presParOf" srcId="{755D1E12-FFD0-4BCF-BC55-8CF03522DD01}" destId="{F15F6BFE-8419-49B8-BBDA-2C7D46250AB3}" srcOrd="1" destOrd="0" presId="urn:microsoft.com/office/officeart/2008/layout/LinedList"/>
    <dgm:cxn modelId="{005C2E60-C59E-454A-AD47-EA8EDF75AC7A}" type="presParOf" srcId="{0B869AA2-9457-401D-9D8A-4EEC2F03BEBF}" destId="{B05AF0C2-39B4-4ECB-A641-692AD53C95B5}" srcOrd="10" destOrd="0" presId="urn:microsoft.com/office/officeart/2008/layout/LinedList"/>
    <dgm:cxn modelId="{9C7ADB67-8380-41C4-A0D2-57CE625BB605}" type="presParOf" srcId="{0B869AA2-9457-401D-9D8A-4EEC2F03BEBF}" destId="{E810E852-462C-487B-A1FC-E90B53226EDE}" srcOrd="11" destOrd="0" presId="urn:microsoft.com/office/officeart/2008/layout/LinedList"/>
    <dgm:cxn modelId="{3117A447-E099-4C2F-8393-BFF498241363}" type="presParOf" srcId="{E810E852-462C-487B-A1FC-E90B53226EDE}" destId="{9F5DAEA7-E0AB-4815-8D68-6A237F7F0500}" srcOrd="0" destOrd="0" presId="urn:microsoft.com/office/officeart/2008/layout/LinedList"/>
    <dgm:cxn modelId="{1E17F27F-A6A8-4194-97AE-58FB648AAD05}" type="presParOf" srcId="{E810E852-462C-487B-A1FC-E90B53226EDE}" destId="{24371336-CC84-491B-8A3F-E3C39F78931C}" srcOrd="1" destOrd="0" presId="urn:microsoft.com/office/officeart/2008/layout/LinedList"/>
    <dgm:cxn modelId="{57BC82BD-0C79-4CD1-BB1F-D06A6FEB449D}" type="presParOf" srcId="{0B869AA2-9457-401D-9D8A-4EEC2F03BEBF}" destId="{1033E282-01D2-40FD-86B4-17D2BB56A76A}" srcOrd="12" destOrd="0" presId="urn:microsoft.com/office/officeart/2008/layout/LinedList"/>
    <dgm:cxn modelId="{CCD5C6B1-237B-4874-8BAE-3F96266857A7}" type="presParOf" srcId="{0B869AA2-9457-401D-9D8A-4EEC2F03BEBF}" destId="{0D3822E5-40D0-4B0A-9038-BE34B605929F}" srcOrd="13" destOrd="0" presId="urn:microsoft.com/office/officeart/2008/layout/LinedList"/>
    <dgm:cxn modelId="{3A2C5111-E9AA-4619-8326-1AEB454D5625}" type="presParOf" srcId="{0D3822E5-40D0-4B0A-9038-BE34B605929F}" destId="{7493460C-A321-48AF-B7A2-F8F7B6769022}" srcOrd="0" destOrd="0" presId="urn:microsoft.com/office/officeart/2008/layout/LinedList"/>
    <dgm:cxn modelId="{D63F2258-1B43-42D8-AF13-42EB8838AB33}" type="presParOf" srcId="{0D3822E5-40D0-4B0A-9038-BE34B605929F}" destId="{13EEAFE5-7332-4B82-ACB5-F102A3B828D9}" srcOrd="1" destOrd="0" presId="urn:microsoft.com/office/officeart/2008/layout/LinedList"/>
    <dgm:cxn modelId="{9DD00604-8CFD-4AB7-8609-02554E3F7B73}" type="presParOf" srcId="{0B869AA2-9457-401D-9D8A-4EEC2F03BEBF}" destId="{18F8F0BB-7CF9-4079-805A-21D9144FC5F1}" srcOrd="14" destOrd="0" presId="urn:microsoft.com/office/officeart/2008/layout/LinedList"/>
    <dgm:cxn modelId="{0BC32BF1-2F0E-4B27-AACA-8816B45E2FA8}" type="presParOf" srcId="{0B869AA2-9457-401D-9D8A-4EEC2F03BEBF}" destId="{4DEDF8C9-9D24-455F-BFD8-B7381103AC44}" srcOrd="15" destOrd="0" presId="urn:microsoft.com/office/officeart/2008/layout/LinedList"/>
    <dgm:cxn modelId="{27F32EF3-7CDD-4BD5-842B-AFBD624FF790}" type="presParOf" srcId="{4DEDF8C9-9D24-455F-BFD8-B7381103AC44}" destId="{5731E54C-165E-4A56-89B8-59E425BF1B17}" srcOrd="0" destOrd="0" presId="urn:microsoft.com/office/officeart/2008/layout/LinedList"/>
    <dgm:cxn modelId="{14789AC7-25AF-4FE0-A782-756F6A15FF95}" type="presParOf" srcId="{4DEDF8C9-9D24-455F-BFD8-B7381103AC44}" destId="{7508C245-8463-4E00-8230-B1184A7AE6C6}" srcOrd="1" destOrd="0" presId="urn:microsoft.com/office/officeart/2008/layout/LinedList"/>
    <dgm:cxn modelId="{FDCB74C2-0853-49DD-91D0-16ADF3844A29}" type="presParOf" srcId="{0B869AA2-9457-401D-9D8A-4EEC2F03BEBF}" destId="{EFA91D27-CC1A-40D6-B062-91A89B390569}" srcOrd="16" destOrd="0" presId="urn:microsoft.com/office/officeart/2008/layout/LinedList"/>
    <dgm:cxn modelId="{6D99ED07-53CB-4C64-A84A-505A2BEDF773}" type="presParOf" srcId="{0B869AA2-9457-401D-9D8A-4EEC2F03BEBF}" destId="{CC02CBFD-B4D7-4D65-BCFE-C786F6FDC001}" srcOrd="17" destOrd="0" presId="urn:microsoft.com/office/officeart/2008/layout/LinedList"/>
    <dgm:cxn modelId="{9CED3B95-F3E4-49FE-9227-EC8C9A8089A1}" type="presParOf" srcId="{CC02CBFD-B4D7-4D65-BCFE-C786F6FDC001}" destId="{C020ADF0-E0FD-457F-9B29-1AF77E763AD7}" srcOrd="0" destOrd="0" presId="urn:microsoft.com/office/officeart/2008/layout/LinedList"/>
    <dgm:cxn modelId="{B100C685-8A3F-4474-A525-F5822476EA8E}" type="presParOf" srcId="{CC02CBFD-B4D7-4D65-BCFE-C786F6FDC001}" destId="{364A48FA-1717-46ED-B03F-327DF0F5BE62}" srcOrd="1" destOrd="0" presId="urn:microsoft.com/office/officeart/2008/layout/LinedList"/>
    <dgm:cxn modelId="{C385E1F0-51EB-4159-9260-F38B576ED18D}" type="presParOf" srcId="{0B869AA2-9457-401D-9D8A-4EEC2F03BEBF}" destId="{47590BE5-E535-4457-872D-0E4D30B37D7D}" srcOrd="18" destOrd="0" presId="urn:microsoft.com/office/officeart/2008/layout/LinedList"/>
    <dgm:cxn modelId="{93F8DF9B-5C00-43C2-9608-53BAF9C15F4D}" type="presParOf" srcId="{0B869AA2-9457-401D-9D8A-4EEC2F03BEBF}" destId="{EFED84C8-AB49-438A-BAD6-E75683A27DF5}" srcOrd="19" destOrd="0" presId="urn:microsoft.com/office/officeart/2008/layout/LinedList"/>
    <dgm:cxn modelId="{BC70CA23-93BA-4D50-A4CB-16D0E50543F7}" type="presParOf" srcId="{EFED84C8-AB49-438A-BAD6-E75683A27DF5}" destId="{58D9C16E-0EF4-4780-84F7-9618A248F68B}" srcOrd="0" destOrd="0" presId="urn:microsoft.com/office/officeart/2008/layout/LinedList"/>
    <dgm:cxn modelId="{D260F0D4-EE7A-44EA-90A8-C3A49A0FE380}" type="presParOf" srcId="{EFED84C8-AB49-438A-BAD6-E75683A27DF5}" destId="{1116326C-28D6-46F2-8BCD-2165FE741C9A}" srcOrd="1" destOrd="0" presId="urn:microsoft.com/office/officeart/2008/layout/LinedList"/>
    <dgm:cxn modelId="{DB3EE4FA-1A1B-42BC-84BE-BA8D2B9F94E8}" type="presParOf" srcId="{0B869AA2-9457-401D-9D8A-4EEC2F03BEBF}" destId="{75824A94-AF27-41DE-A140-20136AFA54CD}" srcOrd="20" destOrd="0" presId="urn:microsoft.com/office/officeart/2008/layout/LinedList"/>
    <dgm:cxn modelId="{E0E04F22-44D0-4E3E-A918-EE39A03D1A5C}" type="presParOf" srcId="{0B869AA2-9457-401D-9D8A-4EEC2F03BEBF}" destId="{2270593E-D2FA-4EA4-8260-25CD7E57FEEE}" srcOrd="21" destOrd="0" presId="urn:microsoft.com/office/officeart/2008/layout/LinedList"/>
    <dgm:cxn modelId="{EAEE8DE5-9DF7-4C4F-BD18-10323C721BA3}" type="presParOf" srcId="{2270593E-D2FA-4EA4-8260-25CD7E57FEEE}" destId="{A6C25F71-F87F-429C-B8EC-E0BC11D11EB9}" srcOrd="0" destOrd="0" presId="urn:microsoft.com/office/officeart/2008/layout/LinedList"/>
    <dgm:cxn modelId="{82628F01-7725-4531-A915-2F6EFC23860F}" type="presParOf" srcId="{2270593E-D2FA-4EA4-8260-25CD7E57FEEE}" destId="{1EBDF656-13BC-4E80-A549-1CBBAD3212EC}" srcOrd="1" destOrd="0" presId="urn:microsoft.com/office/officeart/2008/layout/LinedList"/>
    <dgm:cxn modelId="{256D5817-4E76-4DA6-8F78-3489D75BDFDA}" type="presParOf" srcId="{0B869AA2-9457-401D-9D8A-4EEC2F03BEBF}" destId="{75D87823-E2CA-4639-8A64-611BBF0F7A1B}" srcOrd="22" destOrd="0" presId="urn:microsoft.com/office/officeart/2008/layout/LinedList"/>
    <dgm:cxn modelId="{E0523D4F-34A7-4793-B205-9DC6356FEF3E}" type="presParOf" srcId="{0B869AA2-9457-401D-9D8A-4EEC2F03BEBF}" destId="{0B19FCE1-BFD6-41D7-B332-CB89F64FB246}" srcOrd="23" destOrd="0" presId="urn:microsoft.com/office/officeart/2008/layout/LinedList"/>
    <dgm:cxn modelId="{38DB0709-055F-4462-900D-A6CB9C9315B0}" type="presParOf" srcId="{0B19FCE1-BFD6-41D7-B332-CB89F64FB246}" destId="{BFB7860A-3556-4C2F-8D6B-C3BD0C2AAE17}" srcOrd="0" destOrd="0" presId="urn:microsoft.com/office/officeart/2008/layout/LinedList"/>
    <dgm:cxn modelId="{03BB25BA-1F6F-41EF-BE52-41EE82BCF006}" type="presParOf" srcId="{0B19FCE1-BFD6-41D7-B332-CB89F64FB246}" destId="{CC3DB4CD-52D8-4303-9145-A1E905BE6B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9470B-1126-4D77-88D0-2607BECCA3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21F9F-662A-4304-A559-B859F1D06E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Escucha – Listen    Trabajar en parejas–Partner work</a:t>
          </a:r>
          <a:endParaRPr lang="en-US"/>
        </a:p>
      </dgm:t>
    </dgm:pt>
    <dgm:pt modelId="{069ED869-5F13-4F37-9E6C-9B891A73D3DA}" type="parTrans" cxnId="{C0E2A04F-ACCD-44A5-AFB3-0BA067BE429F}">
      <dgm:prSet/>
      <dgm:spPr/>
      <dgm:t>
        <a:bodyPr/>
        <a:lstStyle/>
        <a:p>
          <a:endParaRPr lang="en-US"/>
        </a:p>
      </dgm:t>
    </dgm:pt>
    <dgm:pt modelId="{C4BED711-FDA9-4F58-8BA4-A65633F29455}" type="sibTrans" cxnId="{C0E2A04F-ACCD-44A5-AFB3-0BA067BE429F}">
      <dgm:prSet/>
      <dgm:spPr/>
      <dgm:t>
        <a:bodyPr/>
        <a:lstStyle/>
        <a:p>
          <a:endParaRPr lang="en-US"/>
        </a:p>
      </dgm:t>
    </dgm:pt>
    <dgm:pt modelId="{F68D48CD-04A4-4A37-9629-52A8C757C7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Lee. – Read             Trabajar en grupos. Group worK</a:t>
          </a:r>
          <a:endParaRPr lang="en-US"/>
        </a:p>
      </dgm:t>
    </dgm:pt>
    <dgm:pt modelId="{6C0E6BD6-6026-4B50-B598-1D0495EE7C87}" type="parTrans" cxnId="{82ED6B9A-352A-4C68-82E5-305AA0934110}">
      <dgm:prSet/>
      <dgm:spPr/>
      <dgm:t>
        <a:bodyPr/>
        <a:lstStyle/>
        <a:p>
          <a:endParaRPr lang="en-US"/>
        </a:p>
      </dgm:t>
    </dgm:pt>
    <dgm:pt modelId="{FEAB8AD9-2EB0-4F43-95D3-4C60779AF0E6}" type="sibTrans" cxnId="{82ED6B9A-352A-4C68-82E5-305AA0934110}">
      <dgm:prSet/>
      <dgm:spPr/>
      <dgm:t>
        <a:bodyPr/>
        <a:lstStyle/>
        <a:p>
          <a:endParaRPr lang="en-US"/>
        </a:p>
      </dgm:t>
    </dgm:pt>
    <dgm:pt modelId="{29D4D5A6-DEF2-4AA1-95A6-59C5A3F1AB9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Habla. – Speak        Escucha y repite. -Listen and repeat</a:t>
          </a:r>
          <a:endParaRPr lang="en-US"/>
        </a:p>
      </dgm:t>
    </dgm:pt>
    <dgm:pt modelId="{192ADC3D-2EF8-4606-91FA-0FA901604604}" type="parTrans" cxnId="{2F55E5C1-460F-4FCD-98A8-D1DDD4B3B43F}">
      <dgm:prSet/>
      <dgm:spPr/>
      <dgm:t>
        <a:bodyPr/>
        <a:lstStyle/>
        <a:p>
          <a:endParaRPr lang="en-US"/>
        </a:p>
      </dgm:t>
    </dgm:pt>
    <dgm:pt modelId="{F78CADBA-8FD0-4EC0-8A6A-EAB76833F559}" type="sibTrans" cxnId="{2F55E5C1-460F-4FCD-98A8-D1DDD4B3B43F}">
      <dgm:prSet/>
      <dgm:spPr/>
      <dgm:t>
        <a:bodyPr/>
        <a:lstStyle/>
        <a:p>
          <a:endParaRPr lang="en-US"/>
        </a:p>
      </dgm:t>
    </dgm:pt>
    <dgm:pt modelId="{708D7B05-FD85-46E7-AC8D-8D5DD0F989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Escribe. – Write       Busca. - Wordsearch</a:t>
          </a:r>
          <a:endParaRPr lang="en-US"/>
        </a:p>
      </dgm:t>
    </dgm:pt>
    <dgm:pt modelId="{2008562A-2EB4-456B-B4C7-B45646286405}" type="parTrans" cxnId="{5D4E9E34-FD76-4580-843B-10B1F108B130}">
      <dgm:prSet/>
      <dgm:spPr/>
      <dgm:t>
        <a:bodyPr/>
        <a:lstStyle/>
        <a:p>
          <a:endParaRPr lang="en-US"/>
        </a:p>
      </dgm:t>
    </dgm:pt>
    <dgm:pt modelId="{7234DC52-107E-4217-B1EB-3B31ECA58F65}" type="sibTrans" cxnId="{5D4E9E34-FD76-4580-843B-10B1F108B130}">
      <dgm:prSet/>
      <dgm:spPr/>
      <dgm:t>
        <a:bodyPr/>
        <a:lstStyle/>
        <a:p>
          <a:endParaRPr lang="en-US"/>
        </a:p>
      </dgm:t>
    </dgm:pt>
    <dgm:pt modelId="{D23EA400-481F-439A-9E35-812658A73842}" type="pres">
      <dgm:prSet presAssocID="{4B09470B-1126-4D77-88D0-2607BECCA3C0}" presName="root" presStyleCnt="0">
        <dgm:presLayoutVars>
          <dgm:dir/>
          <dgm:resizeHandles val="exact"/>
        </dgm:presLayoutVars>
      </dgm:prSet>
      <dgm:spPr/>
    </dgm:pt>
    <dgm:pt modelId="{F24B45AC-54DE-4C65-8C8C-0509DD8A5CB2}" type="pres">
      <dgm:prSet presAssocID="{0F921F9F-662A-4304-A559-B859F1D06E44}" presName="compNode" presStyleCnt="0"/>
      <dgm:spPr/>
    </dgm:pt>
    <dgm:pt modelId="{DF18EECD-BD2E-4351-926F-8BB69AA41D8D}" type="pres">
      <dgm:prSet presAssocID="{0F921F9F-662A-4304-A559-B859F1D06E44}" presName="bgRect" presStyleLbl="bgShp" presStyleIdx="0" presStyleCnt="4"/>
      <dgm:spPr/>
    </dgm:pt>
    <dgm:pt modelId="{EEFE927E-23BD-4FAC-9EB2-2643E4423273}" type="pres">
      <dgm:prSet presAssocID="{0F921F9F-662A-4304-A559-B859F1D06E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B1C935E3-9C56-475C-BA11-6E40F81D08D9}" type="pres">
      <dgm:prSet presAssocID="{0F921F9F-662A-4304-A559-B859F1D06E44}" presName="spaceRect" presStyleCnt="0"/>
      <dgm:spPr/>
    </dgm:pt>
    <dgm:pt modelId="{6430A8F6-653E-4B21-8EB1-0D62C63AFA21}" type="pres">
      <dgm:prSet presAssocID="{0F921F9F-662A-4304-A559-B859F1D06E44}" presName="parTx" presStyleLbl="revTx" presStyleIdx="0" presStyleCnt="4">
        <dgm:presLayoutVars>
          <dgm:chMax val="0"/>
          <dgm:chPref val="0"/>
        </dgm:presLayoutVars>
      </dgm:prSet>
      <dgm:spPr/>
    </dgm:pt>
    <dgm:pt modelId="{4F64EC37-16DA-4B51-B5A5-CED4488A5E88}" type="pres">
      <dgm:prSet presAssocID="{C4BED711-FDA9-4F58-8BA4-A65633F29455}" presName="sibTrans" presStyleCnt="0"/>
      <dgm:spPr/>
    </dgm:pt>
    <dgm:pt modelId="{46D19101-FE15-4D07-B489-4353A53B6C67}" type="pres">
      <dgm:prSet presAssocID="{F68D48CD-04A4-4A37-9629-52A8C757C72F}" presName="compNode" presStyleCnt="0"/>
      <dgm:spPr/>
    </dgm:pt>
    <dgm:pt modelId="{CF28C613-8ECA-4376-B94C-3AA3C7BB5D2A}" type="pres">
      <dgm:prSet presAssocID="{F68D48CD-04A4-4A37-9629-52A8C757C72F}" presName="bgRect" presStyleLbl="bgShp" presStyleIdx="1" presStyleCnt="4"/>
      <dgm:spPr/>
    </dgm:pt>
    <dgm:pt modelId="{8EEF6082-1D60-4801-B52A-ED29A91C5B63}" type="pres">
      <dgm:prSet presAssocID="{F68D48CD-04A4-4A37-9629-52A8C757C7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F35DD0F-AF14-46A7-899C-246999AB69C8}" type="pres">
      <dgm:prSet presAssocID="{F68D48CD-04A4-4A37-9629-52A8C757C72F}" presName="spaceRect" presStyleCnt="0"/>
      <dgm:spPr/>
    </dgm:pt>
    <dgm:pt modelId="{0E40E547-3840-4404-A0E1-FC7729AF86DB}" type="pres">
      <dgm:prSet presAssocID="{F68D48CD-04A4-4A37-9629-52A8C757C72F}" presName="parTx" presStyleLbl="revTx" presStyleIdx="1" presStyleCnt="4">
        <dgm:presLayoutVars>
          <dgm:chMax val="0"/>
          <dgm:chPref val="0"/>
        </dgm:presLayoutVars>
      </dgm:prSet>
      <dgm:spPr/>
    </dgm:pt>
    <dgm:pt modelId="{43134737-39F2-4107-B089-9F680C65345B}" type="pres">
      <dgm:prSet presAssocID="{FEAB8AD9-2EB0-4F43-95D3-4C60779AF0E6}" presName="sibTrans" presStyleCnt="0"/>
      <dgm:spPr/>
    </dgm:pt>
    <dgm:pt modelId="{CF15E732-98AB-4584-9AC0-BF60F3C4795D}" type="pres">
      <dgm:prSet presAssocID="{29D4D5A6-DEF2-4AA1-95A6-59C5A3F1AB96}" presName="compNode" presStyleCnt="0"/>
      <dgm:spPr/>
    </dgm:pt>
    <dgm:pt modelId="{14D180DC-6CAA-4D79-8B5A-AB17913A0686}" type="pres">
      <dgm:prSet presAssocID="{29D4D5A6-DEF2-4AA1-95A6-59C5A3F1AB96}" presName="bgRect" presStyleLbl="bgShp" presStyleIdx="2" presStyleCnt="4"/>
      <dgm:spPr/>
    </dgm:pt>
    <dgm:pt modelId="{5AD73C52-BA42-44FE-8525-7E8255867B08}" type="pres">
      <dgm:prSet presAssocID="{29D4D5A6-DEF2-4AA1-95A6-59C5A3F1AB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69514C81-F524-4236-99AD-3BA4AFBDB4C1}" type="pres">
      <dgm:prSet presAssocID="{29D4D5A6-DEF2-4AA1-95A6-59C5A3F1AB96}" presName="spaceRect" presStyleCnt="0"/>
      <dgm:spPr/>
    </dgm:pt>
    <dgm:pt modelId="{C8B91A8F-1946-433C-9CCE-6F27092FF27A}" type="pres">
      <dgm:prSet presAssocID="{29D4D5A6-DEF2-4AA1-95A6-59C5A3F1AB96}" presName="parTx" presStyleLbl="revTx" presStyleIdx="2" presStyleCnt="4">
        <dgm:presLayoutVars>
          <dgm:chMax val="0"/>
          <dgm:chPref val="0"/>
        </dgm:presLayoutVars>
      </dgm:prSet>
      <dgm:spPr/>
    </dgm:pt>
    <dgm:pt modelId="{291965E4-D93C-4938-9FE4-ECFAC863C4BF}" type="pres">
      <dgm:prSet presAssocID="{F78CADBA-8FD0-4EC0-8A6A-EAB76833F559}" presName="sibTrans" presStyleCnt="0"/>
      <dgm:spPr/>
    </dgm:pt>
    <dgm:pt modelId="{94D2A8EB-39BE-4D01-A72A-A7E4729985F5}" type="pres">
      <dgm:prSet presAssocID="{708D7B05-FD85-46E7-AC8D-8D5DD0F98998}" presName="compNode" presStyleCnt="0"/>
      <dgm:spPr/>
    </dgm:pt>
    <dgm:pt modelId="{CA70F410-2074-48F3-BBE1-78E601372BBE}" type="pres">
      <dgm:prSet presAssocID="{708D7B05-FD85-46E7-AC8D-8D5DD0F98998}" presName="bgRect" presStyleLbl="bgShp" presStyleIdx="3" presStyleCnt="4"/>
      <dgm:spPr/>
    </dgm:pt>
    <dgm:pt modelId="{342CF7FD-3774-46F7-95AF-16076D64BFBB}" type="pres">
      <dgm:prSet presAssocID="{708D7B05-FD85-46E7-AC8D-8D5DD0F989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17CF7EC3-C96B-4473-909B-8F5F5928F7F6}" type="pres">
      <dgm:prSet presAssocID="{708D7B05-FD85-46E7-AC8D-8D5DD0F98998}" presName="spaceRect" presStyleCnt="0"/>
      <dgm:spPr/>
    </dgm:pt>
    <dgm:pt modelId="{7443A8FF-B3F0-4BE2-8190-B1C7EB0D4F56}" type="pres">
      <dgm:prSet presAssocID="{708D7B05-FD85-46E7-AC8D-8D5DD0F989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4E9E34-FD76-4580-843B-10B1F108B130}" srcId="{4B09470B-1126-4D77-88D0-2607BECCA3C0}" destId="{708D7B05-FD85-46E7-AC8D-8D5DD0F98998}" srcOrd="3" destOrd="0" parTransId="{2008562A-2EB4-456B-B4C7-B45646286405}" sibTransId="{7234DC52-107E-4217-B1EB-3B31ECA58F65}"/>
    <dgm:cxn modelId="{B3BC6640-BFEC-458C-9BFE-7FEC49EE0C64}" type="presOf" srcId="{F68D48CD-04A4-4A37-9629-52A8C757C72F}" destId="{0E40E547-3840-4404-A0E1-FC7729AF86DB}" srcOrd="0" destOrd="0" presId="urn:microsoft.com/office/officeart/2018/2/layout/IconVerticalSolidList"/>
    <dgm:cxn modelId="{AF0FA843-E774-4313-B8C6-201B3E56CD5D}" type="presOf" srcId="{0F921F9F-662A-4304-A559-B859F1D06E44}" destId="{6430A8F6-653E-4B21-8EB1-0D62C63AFA21}" srcOrd="0" destOrd="0" presId="urn:microsoft.com/office/officeart/2018/2/layout/IconVerticalSolidList"/>
    <dgm:cxn modelId="{C0E2A04F-ACCD-44A5-AFB3-0BA067BE429F}" srcId="{4B09470B-1126-4D77-88D0-2607BECCA3C0}" destId="{0F921F9F-662A-4304-A559-B859F1D06E44}" srcOrd="0" destOrd="0" parTransId="{069ED869-5F13-4F37-9E6C-9B891A73D3DA}" sibTransId="{C4BED711-FDA9-4F58-8BA4-A65633F29455}"/>
    <dgm:cxn modelId="{060DB07F-436C-4DCA-9E05-9D76A4933462}" type="presOf" srcId="{29D4D5A6-DEF2-4AA1-95A6-59C5A3F1AB96}" destId="{C8B91A8F-1946-433C-9CCE-6F27092FF27A}" srcOrd="0" destOrd="0" presId="urn:microsoft.com/office/officeart/2018/2/layout/IconVerticalSolidList"/>
    <dgm:cxn modelId="{D6A96681-2A09-4E16-99A8-9F84FF4614A6}" type="presOf" srcId="{708D7B05-FD85-46E7-AC8D-8D5DD0F98998}" destId="{7443A8FF-B3F0-4BE2-8190-B1C7EB0D4F56}" srcOrd="0" destOrd="0" presId="urn:microsoft.com/office/officeart/2018/2/layout/IconVerticalSolidList"/>
    <dgm:cxn modelId="{82ED6B9A-352A-4C68-82E5-305AA0934110}" srcId="{4B09470B-1126-4D77-88D0-2607BECCA3C0}" destId="{F68D48CD-04A4-4A37-9629-52A8C757C72F}" srcOrd="1" destOrd="0" parTransId="{6C0E6BD6-6026-4B50-B598-1D0495EE7C87}" sibTransId="{FEAB8AD9-2EB0-4F43-95D3-4C60779AF0E6}"/>
    <dgm:cxn modelId="{2F55E5C1-460F-4FCD-98A8-D1DDD4B3B43F}" srcId="{4B09470B-1126-4D77-88D0-2607BECCA3C0}" destId="{29D4D5A6-DEF2-4AA1-95A6-59C5A3F1AB96}" srcOrd="2" destOrd="0" parTransId="{192ADC3D-2EF8-4606-91FA-0FA901604604}" sibTransId="{F78CADBA-8FD0-4EC0-8A6A-EAB76833F559}"/>
    <dgm:cxn modelId="{E74750E6-092E-4EC5-8EB6-4DE2BDBA4188}" type="presOf" srcId="{4B09470B-1126-4D77-88D0-2607BECCA3C0}" destId="{D23EA400-481F-439A-9E35-812658A73842}" srcOrd="0" destOrd="0" presId="urn:microsoft.com/office/officeart/2018/2/layout/IconVerticalSolidList"/>
    <dgm:cxn modelId="{57C98A25-C870-4076-909D-78406FEE67D8}" type="presParOf" srcId="{D23EA400-481F-439A-9E35-812658A73842}" destId="{F24B45AC-54DE-4C65-8C8C-0509DD8A5CB2}" srcOrd="0" destOrd="0" presId="urn:microsoft.com/office/officeart/2018/2/layout/IconVerticalSolidList"/>
    <dgm:cxn modelId="{0D4D286A-B92C-4F89-989A-10B2305E1D9B}" type="presParOf" srcId="{F24B45AC-54DE-4C65-8C8C-0509DD8A5CB2}" destId="{DF18EECD-BD2E-4351-926F-8BB69AA41D8D}" srcOrd="0" destOrd="0" presId="urn:microsoft.com/office/officeart/2018/2/layout/IconVerticalSolidList"/>
    <dgm:cxn modelId="{67207C09-FB4D-4546-A5D0-271CE88B3DE0}" type="presParOf" srcId="{F24B45AC-54DE-4C65-8C8C-0509DD8A5CB2}" destId="{EEFE927E-23BD-4FAC-9EB2-2643E4423273}" srcOrd="1" destOrd="0" presId="urn:microsoft.com/office/officeart/2018/2/layout/IconVerticalSolidList"/>
    <dgm:cxn modelId="{5657F140-AF3B-4F21-B2C3-EFB5FE643AE0}" type="presParOf" srcId="{F24B45AC-54DE-4C65-8C8C-0509DD8A5CB2}" destId="{B1C935E3-9C56-475C-BA11-6E40F81D08D9}" srcOrd="2" destOrd="0" presId="urn:microsoft.com/office/officeart/2018/2/layout/IconVerticalSolidList"/>
    <dgm:cxn modelId="{612ED4BA-F040-40BD-B508-CDFA88162713}" type="presParOf" srcId="{F24B45AC-54DE-4C65-8C8C-0509DD8A5CB2}" destId="{6430A8F6-653E-4B21-8EB1-0D62C63AFA21}" srcOrd="3" destOrd="0" presId="urn:microsoft.com/office/officeart/2018/2/layout/IconVerticalSolidList"/>
    <dgm:cxn modelId="{D1182B1E-F8EA-42DE-A4F8-6B3A2AAB4567}" type="presParOf" srcId="{D23EA400-481F-439A-9E35-812658A73842}" destId="{4F64EC37-16DA-4B51-B5A5-CED4488A5E88}" srcOrd="1" destOrd="0" presId="urn:microsoft.com/office/officeart/2018/2/layout/IconVerticalSolidList"/>
    <dgm:cxn modelId="{F23E43FC-27BE-4EE1-A41B-BFB8FE262FE9}" type="presParOf" srcId="{D23EA400-481F-439A-9E35-812658A73842}" destId="{46D19101-FE15-4D07-B489-4353A53B6C67}" srcOrd="2" destOrd="0" presId="urn:microsoft.com/office/officeart/2018/2/layout/IconVerticalSolidList"/>
    <dgm:cxn modelId="{33AD2AE4-E3C8-47DF-B738-23600131C169}" type="presParOf" srcId="{46D19101-FE15-4D07-B489-4353A53B6C67}" destId="{CF28C613-8ECA-4376-B94C-3AA3C7BB5D2A}" srcOrd="0" destOrd="0" presId="urn:microsoft.com/office/officeart/2018/2/layout/IconVerticalSolidList"/>
    <dgm:cxn modelId="{02A1A1A2-E4AC-4D46-83A9-846B9EC07D71}" type="presParOf" srcId="{46D19101-FE15-4D07-B489-4353A53B6C67}" destId="{8EEF6082-1D60-4801-B52A-ED29A91C5B63}" srcOrd="1" destOrd="0" presId="urn:microsoft.com/office/officeart/2018/2/layout/IconVerticalSolidList"/>
    <dgm:cxn modelId="{5643DF25-7245-4B21-8A62-BDB1AEEC5375}" type="presParOf" srcId="{46D19101-FE15-4D07-B489-4353A53B6C67}" destId="{8F35DD0F-AF14-46A7-899C-246999AB69C8}" srcOrd="2" destOrd="0" presId="urn:microsoft.com/office/officeart/2018/2/layout/IconVerticalSolidList"/>
    <dgm:cxn modelId="{A9ACD209-EC03-4654-9A2E-C27DA646DD31}" type="presParOf" srcId="{46D19101-FE15-4D07-B489-4353A53B6C67}" destId="{0E40E547-3840-4404-A0E1-FC7729AF86DB}" srcOrd="3" destOrd="0" presId="urn:microsoft.com/office/officeart/2018/2/layout/IconVerticalSolidList"/>
    <dgm:cxn modelId="{1310D0B5-10C2-4105-BF1B-25D8D8999EB2}" type="presParOf" srcId="{D23EA400-481F-439A-9E35-812658A73842}" destId="{43134737-39F2-4107-B089-9F680C65345B}" srcOrd="3" destOrd="0" presId="urn:microsoft.com/office/officeart/2018/2/layout/IconVerticalSolidList"/>
    <dgm:cxn modelId="{8ABA08A4-3067-4266-B084-CC25BD2F899A}" type="presParOf" srcId="{D23EA400-481F-439A-9E35-812658A73842}" destId="{CF15E732-98AB-4584-9AC0-BF60F3C4795D}" srcOrd="4" destOrd="0" presId="urn:microsoft.com/office/officeart/2018/2/layout/IconVerticalSolidList"/>
    <dgm:cxn modelId="{92AC9F5C-79B0-4C44-A991-1EF61B33FD39}" type="presParOf" srcId="{CF15E732-98AB-4584-9AC0-BF60F3C4795D}" destId="{14D180DC-6CAA-4D79-8B5A-AB17913A0686}" srcOrd="0" destOrd="0" presId="urn:microsoft.com/office/officeart/2018/2/layout/IconVerticalSolidList"/>
    <dgm:cxn modelId="{B2F666A1-F3CC-4B75-A8A2-DEC05B9BB81D}" type="presParOf" srcId="{CF15E732-98AB-4584-9AC0-BF60F3C4795D}" destId="{5AD73C52-BA42-44FE-8525-7E8255867B08}" srcOrd="1" destOrd="0" presId="urn:microsoft.com/office/officeart/2018/2/layout/IconVerticalSolidList"/>
    <dgm:cxn modelId="{EE2B64A0-1C58-4BF8-84B0-573A37766BA2}" type="presParOf" srcId="{CF15E732-98AB-4584-9AC0-BF60F3C4795D}" destId="{69514C81-F524-4236-99AD-3BA4AFBDB4C1}" srcOrd="2" destOrd="0" presId="urn:microsoft.com/office/officeart/2018/2/layout/IconVerticalSolidList"/>
    <dgm:cxn modelId="{8332E78F-B7AB-4FDF-A291-A3BB1A4BF376}" type="presParOf" srcId="{CF15E732-98AB-4584-9AC0-BF60F3C4795D}" destId="{C8B91A8F-1946-433C-9CCE-6F27092FF27A}" srcOrd="3" destOrd="0" presId="urn:microsoft.com/office/officeart/2018/2/layout/IconVerticalSolidList"/>
    <dgm:cxn modelId="{31249FB6-F514-4DB3-9610-FBAD94890EFF}" type="presParOf" srcId="{D23EA400-481F-439A-9E35-812658A73842}" destId="{291965E4-D93C-4938-9FE4-ECFAC863C4BF}" srcOrd="5" destOrd="0" presId="urn:microsoft.com/office/officeart/2018/2/layout/IconVerticalSolidList"/>
    <dgm:cxn modelId="{911CE2F6-E638-4AF7-8F9D-CBEE8DCC410E}" type="presParOf" srcId="{D23EA400-481F-439A-9E35-812658A73842}" destId="{94D2A8EB-39BE-4D01-A72A-A7E4729985F5}" srcOrd="6" destOrd="0" presId="urn:microsoft.com/office/officeart/2018/2/layout/IconVerticalSolidList"/>
    <dgm:cxn modelId="{AB400B81-5ED8-4036-B90D-795B9C46B7A8}" type="presParOf" srcId="{94D2A8EB-39BE-4D01-A72A-A7E4729985F5}" destId="{CA70F410-2074-48F3-BBE1-78E601372BBE}" srcOrd="0" destOrd="0" presId="urn:microsoft.com/office/officeart/2018/2/layout/IconVerticalSolidList"/>
    <dgm:cxn modelId="{133431A0-0AEC-4F9F-8F57-DC657A109F74}" type="presParOf" srcId="{94D2A8EB-39BE-4D01-A72A-A7E4729985F5}" destId="{342CF7FD-3774-46F7-95AF-16076D64BFBB}" srcOrd="1" destOrd="0" presId="urn:microsoft.com/office/officeart/2018/2/layout/IconVerticalSolidList"/>
    <dgm:cxn modelId="{1C94D2EF-1EF0-4E7B-8DC0-92FFF07038CA}" type="presParOf" srcId="{94D2A8EB-39BE-4D01-A72A-A7E4729985F5}" destId="{17CF7EC3-C96B-4473-909B-8F5F5928F7F6}" srcOrd="2" destOrd="0" presId="urn:microsoft.com/office/officeart/2018/2/layout/IconVerticalSolidList"/>
    <dgm:cxn modelId="{623F7513-C4C7-49AE-BF92-FA1BF1E55CF6}" type="presParOf" srcId="{94D2A8EB-39BE-4D01-A72A-A7E4729985F5}" destId="{7443A8FF-B3F0-4BE2-8190-B1C7EB0D4F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5EF8E-5501-4F73-BF53-CA30766A1EA2}">
      <dsp:nvSpPr>
        <dsp:cNvPr id="0" name=""/>
        <dsp:cNvSpPr/>
      </dsp:nvSpPr>
      <dsp:spPr>
        <a:xfrm>
          <a:off x="0" y="29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0849-02DA-4B93-B79F-339B6325906C}">
      <dsp:nvSpPr>
        <dsp:cNvPr id="0" name=""/>
        <dsp:cNvSpPr/>
      </dsp:nvSpPr>
      <dsp:spPr>
        <a:xfrm>
          <a:off x="0" y="2975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¡Hola! – Hello!</a:t>
          </a:r>
          <a:endParaRPr lang="en-US" sz="2300" kern="1200"/>
        </a:p>
      </dsp:txBody>
      <dsp:txXfrm>
        <a:off x="0" y="2975"/>
        <a:ext cx="8229600" cy="507239"/>
      </dsp:txXfrm>
    </dsp:sp>
    <dsp:sp modelId="{98CF5024-6FA5-4D5F-8EBE-6A4F5EA78A66}">
      <dsp:nvSpPr>
        <dsp:cNvPr id="0" name=""/>
        <dsp:cNvSpPr/>
      </dsp:nvSpPr>
      <dsp:spPr>
        <a:xfrm>
          <a:off x="0" y="51021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5210-77BE-4C95-8C47-8A1F62B5C1F2}">
      <dsp:nvSpPr>
        <dsp:cNvPr id="0" name=""/>
        <dsp:cNvSpPr/>
      </dsp:nvSpPr>
      <dsp:spPr>
        <a:xfrm>
          <a:off x="0" y="510214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Me llamo Merche – My name is Merche.</a:t>
          </a:r>
          <a:endParaRPr lang="en-US" sz="2300" kern="1200"/>
        </a:p>
      </dsp:txBody>
      <dsp:txXfrm>
        <a:off x="0" y="510214"/>
        <a:ext cx="8229600" cy="507239"/>
      </dsp:txXfrm>
    </dsp:sp>
    <dsp:sp modelId="{19F2C393-4BAE-4D58-92F7-FA3D51C17BC5}">
      <dsp:nvSpPr>
        <dsp:cNvPr id="0" name=""/>
        <dsp:cNvSpPr/>
      </dsp:nvSpPr>
      <dsp:spPr>
        <a:xfrm>
          <a:off x="0" y="10174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28CCA-6150-46ED-AC28-9563362584FC}">
      <dsp:nvSpPr>
        <dsp:cNvPr id="0" name=""/>
        <dsp:cNvSpPr/>
      </dsp:nvSpPr>
      <dsp:spPr>
        <a:xfrm>
          <a:off x="0" y="1017454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¿Cómo te llamas? – What is your name? </a:t>
          </a:r>
          <a:endParaRPr lang="en-US" sz="2300" kern="1200"/>
        </a:p>
      </dsp:txBody>
      <dsp:txXfrm>
        <a:off x="0" y="1017454"/>
        <a:ext cx="8229600" cy="507239"/>
      </dsp:txXfrm>
    </dsp:sp>
    <dsp:sp modelId="{7B107202-B1F6-4552-A882-DF8D843AADCD}">
      <dsp:nvSpPr>
        <dsp:cNvPr id="0" name=""/>
        <dsp:cNvSpPr/>
      </dsp:nvSpPr>
      <dsp:spPr>
        <a:xfrm>
          <a:off x="0" y="15246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13F79-5C48-4146-A807-E45B5887DAB0}">
      <dsp:nvSpPr>
        <dsp:cNvPr id="0" name=""/>
        <dsp:cNvSpPr/>
      </dsp:nvSpPr>
      <dsp:spPr>
        <a:xfrm>
          <a:off x="0" y="1524693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Me llamo…- My name is…</a:t>
          </a:r>
          <a:endParaRPr lang="en-US" sz="2300" kern="1200"/>
        </a:p>
      </dsp:txBody>
      <dsp:txXfrm>
        <a:off x="0" y="1524693"/>
        <a:ext cx="8229600" cy="507239"/>
      </dsp:txXfrm>
    </dsp:sp>
    <dsp:sp modelId="{2789DFCF-3CBB-4E11-ADF7-7789ACF72ABF}">
      <dsp:nvSpPr>
        <dsp:cNvPr id="0" name=""/>
        <dsp:cNvSpPr/>
      </dsp:nvSpPr>
      <dsp:spPr>
        <a:xfrm>
          <a:off x="0" y="203193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9D604-C0E1-44EE-8606-D4342AF7B15F}">
      <dsp:nvSpPr>
        <dsp:cNvPr id="0" name=""/>
        <dsp:cNvSpPr/>
      </dsp:nvSpPr>
      <dsp:spPr>
        <a:xfrm>
          <a:off x="0" y="2031933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¿Cómo estás? – How are you?</a:t>
          </a:r>
          <a:endParaRPr lang="en-US" sz="2300" kern="1200"/>
        </a:p>
      </dsp:txBody>
      <dsp:txXfrm>
        <a:off x="0" y="2031933"/>
        <a:ext cx="8229600" cy="507239"/>
      </dsp:txXfrm>
    </dsp:sp>
    <dsp:sp modelId="{B05AF0C2-39B4-4ECB-A641-692AD53C95B5}">
      <dsp:nvSpPr>
        <dsp:cNvPr id="0" name=""/>
        <dsp:cNvSpPr/>
      </dsp:nvSpPr>
      <dsp:spPr>
        <a:xfrm>
          <a:off x="0" y="25391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DAEA7-E0AB-4815-8D68-6A237F7F0500}">
      <dsp:nvSpPr>
        <dsp:cNvPr id="0" name=""/>
        <dsp:cNvSpPr/>
      </dsp:nvSpPr>
      <dsp:spPr>
        <a:xfrm>
          <a:off x="0" y="2539172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Muy bien, gracias. – I’m fine, thank you </a:t>
          </a:r>
          <a:endParaRPr lang="en-US" sz="2300" kern="1200"/>
        </a:p>
      </dsp:txBody>
      <dsp:txXfrm>
        <a:off x="0" y="2539172"/>
        <a:ext cx="8229600" cy="507239"/>
      </dsp:txXfrm>
    </dsp:sp>
    <dsp:sp modelId="{1033E282-01D2-40FD-86B4-17D2BB56A76A}">
      <dsp:nvSpPr>
        <dsp:cNvPr id="0" name=""/>
        <dsp:cNvSpPr/>
      </dsp:nvSpPr>
      <dsp:spPr>
        <a:xfrm>
          <a:off x="0" y="304641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3460C-A321-48AF-B7A2-F8F7B6769022}">
      <dsp:nvSpPr>
        <dsp:cNvPr id="0" name=""/>
        <dsp:cNvSpPr/>
      </dsp:nvSpPr>
      <dsp:spPr>
        <a:xfrm>
          <a:off x="0" y="3046412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¿Y tú? – And you?</a:t>
          </a:r>
          <a:endParaRPr lang="en-US" sz="2300" kern="1200"/>
        </a:p>
      </dsp:txBody>
      <dsp:txXfrm>
        <a:off x="0" y="3046412"/>
        <a:ext cx="8229600" cy="507239"/>
      </dsp:txXfrm>
    </dsp:sp>
    <dsp:sp modelId="{18F8F0BB-7CF9-4079-805A-21D9144FC5F1}">
      <dsp:nvSpPr>
        <dsp:cNvPr id="0" name=""/>
        <dsp:cNvSpPr/>
      </dsp:nvSpPr>
      <dsp:spPr>
        <a:xfrm>
          <a:off x="0" y="35536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E54C-165E-4A56-89B8-59E425BF1B17}">
      <dsp:nvSpPr>
        <dsp:cNvPr id="0" name=""/>
        <dsp:cNvSpPr/>
      </dsp:nvSpPr>
      <dsp:spPr>
        <a:xfrm>
          <a:off x="0" y="3553652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Estoy muy bien, gracias – I am fine too, thank you.</a:t>
          </a:r>
          <a:endParaRPr lang="en-US" sz="2300" kern="1200"/>
        </a:p>
      </dsp:txBody>
      <dsp:txXfrm>
        <a:off x="0" y="3553652"/>
        <a:ext cx="8229600" cy="507239"/>
      </dsp:txXfrm>
    </dsp:sp>
    <dsp:sp modelId="{EFA91D27-CC1A-40D6-B062-91A89B390569}">
      <dsp:nvSpPr>
        <dsp:cNvPr id="0" name=""/>
        <dsp:cNvSpPr/>
      </dsp:nvSpPr>
      <dsp:spPr>
        <a:xfrm>
          <a:off x="0" y="406089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0ADF0-E0FD-457F-9B29-1AF77E763AD7}">
      <dsp:nvSpPr>
        <dsp:cNvPr id="0" name=""/>
        <dsp:cNvSpPr/>
      </dsp:nvSpPr>
      <dsp:spPr>
        <a:xfrm>
          <a:off x="0" y="4060891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Encantada/o de conocerte – Nice to meet you.</a:t>
          </a:r>
          <a:endParaRPr lang="en-US" sz="2300" kern="1200"/>
        </a:p>
      </dsp:txBody>
      <dsp:txXfrm>
        <a:off x="0" y="4060891"/>
        <a:ext cx="8229600" cy="507239"/>
      </dsp:txXfrm>
    </dsp:sp>
    <dsp:sp modelId="{47590BE5-E535-4457-872D-0E4D30B37D7D}">
      <dsp:nvSpPr>
        <dsp:cNvPr id="0" name=""/>
        <dsp:cNvSpPr/>
      </dsp:nvSpPr>
      <dsp:spPr>
        <a:xfrm>
          <a:off x="0" y="456813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9C16E-0EF4-4780-84F7-9618A248F68B}">
      <dsp:nvSpPr>
        <dsp:cNvPr id="0" name=""/>
        <dsp:cNvSpPr/>
      </dsp:nvSpPr>
      <dsp:spPr>
        <a:xfrm>
          <a:off x="0" y="4568131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Encantada/o de conocerte – Nice to meet you too.</a:t>
          </a:r>
          <a:endParaRPr lang="en-US" sz="2300" kern="1200"/>
        </a:p>
      </dsp:txBody>
      <dsp:txXfrm>
        <a:off x="0" y="4568131"/>
        <a:ext cx="8229600" cy="507239"/>
      </dsp:txXfrm>
    </dsp:sp>
    <dsp:sp modelId="{75824A94-AF27-41DE-A140-20136AFA54CD}">
      <dsp:nvSpPr>
        <dsp:cNvPr id="0" name=""/>
        <dsp:cNvSpPr/>
      </dsp:nvSpPr>
      <dsp:spPr>
        <a:xfrm>
          <a:off x="0" y="50753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25F71-F87F-429C-B8EC-E0BC11D11EB9}">
      <dsp:nvSpPr>
        <dsp:cNvPr id="0" name=""/>
        <dsp:cNvSpPr/>
      </dsp:nvSpPr>
      <dsp:spPr>
        <a:xfrm>
          <a:off x="0" y="5075370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Adiós – Goodbye.</a:t>
          </a:r>
          <a:endParaRPr lang="en-US" sz="2300" kern="1200"/>
        </a:p>
      </dsp:txBody>
      <dsp:txXfrm>
        <a:off x="0" y="5075370"/>
        <a:ext cx="8229600" cy="507239"/>
      </dsp:txXfrm>
    </dsp:sp>
    <dsp:sp modelId="{75D87823-E2CA-4639-8A64-611BBF0F7A1B}">
      <dsp:nvSpPr>
        <dsp:cNvPr id="0" name=""/>
        <dsp:cNvSpPr/>
      </dsp:nvSpPr>
      <dsp:spPr>
        <a:xfrm>
          <a:off x="0" y="55826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7860A-3556-4C2F-8D6B-C3BD0C2AAE17}">
      <dsp:nvSpPr>
        <dsp:cNvPr id="0" name=""/>
        <dsp:cNvSpPr/>
      </dsp:nvSpPr>
      <dsp:spPr>
        <a:xfrm>
          <a:off x="0" y="5582610"/>
          <a:ext cx="8229600" cy="50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Adiós – Goodbye.</a:t>
          </a:r>
          <a:endParaRPr lang="en-US" sz="2300" kern="1200"/>
        </a:p>
      </dsp:txBody>
      <dsp:txXfrm>
        <a:off x="0" y="5582610"/>
        <a:ext cx="8229600" cy="507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EECD-BD2E-4351-926F-8BB69AA41D8D}">
      <dsp:nvSpPr>
        <dsp:cNvPr id="0" name=""/>
        <dsp:cNvSpPr/>
      </dsp:nvSpPr>
      <dsp:spPr>
        <a:xfrm>
          <a:off x="0" y="1878"/>
          <a:ext cx="903605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E927E-23BD-4FAC-9EB2-2643E4423273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0A8F6-653E-4B21-8EB1-0D62C63AFA21}">
      <dsp:nvSpPr>
        <dsp:cNvPr id="0" name=""/>
        <dsp:cNvSpPr/>
      </dsp:nvSpPr>
      <dsp:spPr>
        <a:xfrm>
          <a:off x="1099610" y="1878"/>
          <a:ext cx="793643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Escucha – Listen    Trabajar en parejas–Partner work</a:t>
          </a:r>
          <a:endParaRPr lang="en-US" sz="2200" kern="1200"/>
        </a:p>
      </dsp:txBody>
      <dsp:txXfrm>
        <a:off x="1099610" y="1878"/>
        <a:ext cx="7936439" cy="952043"/>
      </dsp:txXfrm>
    </dsp:sp>
    <dsp:sp modelId="{CF28C613-8ECA-4376-B94C-3AA3C7BB5D2A}">
      <dsp:nvSpPr>
        <dsp:cNvPr id="0" name=""/>
        <dsp:cNvSpPr/>
      </dsp:nvSpPr>
      <dsp:spPr>
        <a:xfrm>
          <a:off x="0" y="1191932"/>
          <a:ext cx="903605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F6082-1D60-4801-B52A-ED29A91C5B63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0E547-3840-4404-A0E1-FC7729AF86DB}">
      <dsp:nvSpPr>
        <dsp:cNvPr id="0" name=""/>
        <dsp:cNvSpPr/>
      </dsp:nvSpPr>
      <dsp:spPr>
        <a:xfrm>
          <a:off x="1099610" y="1191932"/>
          <a:ext cx="793643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Lee. – Read             Trabajar en grupos. Group worK</a:t>
          </a:r>
          <a:endParaRPr lang="en-US" sz="2200" kern="1200"/>
        </a:p>
      </dsp:txBody>
      <dsp:txXfrm>
        <a:off x="1099610" y="1191932"/>
        <a:ext cx="7936439" cy="952043"/>
      </dsp:txXfrm>
    </dsp:sp>
    <dsp:sp modelId="{14D180DC-6CAA-4D79-8B5A-AB17913A0686}">
      <dsp:nvSpPr>
        <dsp:cNvPr id="0" name=""/>
        <dsp:cNvSpPr/>
      </dsp:nvSpPr>
      <dsp:spPr>
        <a:xfrm>
          <a:off x="0" y="2381986"/>
          <a:ext cx="903605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73C52-BA42-44FE-8525-7E8255867B08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91A8F-1946-433C-9CCE-6F27092FF27A}">
      <dsp:nvSpPr>
        <dsp:cNvPr id="0" name=""/>
        <dsp:cNvSpPr/>
      </dsp:nvSpPr>
      <dsp:spPr>
        <a:xfrm>
          <a:off x="1099610" y="2381986"/>
          <a:ext cx="793643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Habla. – Speak        Escucha y repite. -Listen and repeat</a:t>
          </a:r>
          <a:endParaRPr lang="en-US" sz="2200" kern="1200"/>
        </a:p>
      </dsp:txBody>
      <dsp:txXfrm>
        <a:off x="1099610" y="2381986"/>
        <a:ext cx="7936439" cy="952043"/>
      </dsp:txXfrm>
    </dsp:sp>
    <dsp:sp modelId="{CA70F410-2074-48F3-BBE1-78E601372BBE}">
      <dsp:nvSpPr>
        <dsp:cNvPr id="0" name=""/>
        <dsp:cNvSpPr/>
      </dsp:nvSpPr>
      <dsp:spPr>
        <a:xfrm>
          <a:off x="0" y="3572041"/>
          <a:ext cx="903605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F7FD-3774-46F7-95AF-16076D64BFBB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3A8FF-B3F0-4BE2-8190-B1C7EB0D4F56}">
      <dsp:nvSpPr>
        <dsp:cNvPr id="0" name=""/>
        <dsp:cNvSpPr/>
      </dsp:nvSpPr>
      <dsp:spPr>
        <a:xfrm>
          <a:off x="1099610" y="3572041"/>
          <a:ext cx="793643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Escribe. – Write       Busca. - Wordsearch</a:t>
          </a:r>
          <a:endParaRPr lang="en-US" sz="2200" kern="1200"/>
        </a:p>
      </dsp:txBody>
      <dsp:txXfrm>
        <a:off x="1099610" y="3572041"/>
        <a:ext cx="793643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A9FFE-9411-4818-89AA-B6445D55B88D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8B90D7-5F9C-4D08-9D5C-CCB7C0521F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8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8F7B38-05A7-40A1-B231-E709A9B28E34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1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160FE3-1549-4AAF-97C8-DE416851DC24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5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53663E-2F7B-4737-A62A-CF8D4AFB0099}" type="slidenum">
              <a:rPr lang="en-GB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2B9F-EBB6-4DCA-A420-684197E9CE66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FBFE-6AE5-41AB-BC6F-509E6304C0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BAD6-37C7-4822-A873-87B92A0D1311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57CAF-9914-4EF0-8197-C5BF02BDAF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12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FD90-8AD6-461B-A71F-F7B7031D6A35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6052D-DE3B-4CA2-9643-F24284D84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0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B918-67E5-4009-B0E1-C749E0AB0CF0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A6160-4389-4647-8B1D-49721219D6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FDBB-2F34-4993-8816-7ED07EB46FE4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930D-07AC-44C8-986E-7B382F4837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28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BE2E-0171-4665-9604-354148469F6E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9682-2B83-436D-B153-D8BC0A6217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11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B0F1-EA22-4FF1-9E91-79F446098F16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76A3B-C2D2-4F52-941C-1744E89C53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94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64BC-8F27-456E-9E9E-874A76ADA018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92670-74B9-49BC-BAE1-72A19D162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2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81C4-0681-4D8B-82D9-A584E93EEEA3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7B0B0-E8FF-457A-B6E2-F74E63EB7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81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5AFB-A117-44A2-80CD-34F96D9C96B7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CDAA9-AB7C-48D4-ADD9-642DEC5365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90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31BA-0D6A-452A-881F-5DAEB3990EBB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9F35-C17B-4F14-A7B3-506399559B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53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6F3136-E931-4E4D-8743-C6B285362AE8}" type="datetimeFigureOut">
              <a:rPr lang="en-GB"/>
              <a:pPr>
                <a:defRPr/>
              </a:pPr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F970C77-3197-46E7-9CA1-2D8EEABA4C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_of_the_world_1998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Q8NfAY6Ej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5.w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44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believeinyoucharity" TargetMode="External"/><Relationship Id="rId3" Type="http://schemas.openxmlformats.org/officeDocument/2006/relationships/hyperlink" Target="http://www.believeinyoucharity.com/" TargetMode="External"/><Relationship Id="rId7" Type="http://schemas.openxmlformats.org/officeDocument/2006/relationships/hyperlink" Target="http://www.facebook.com/spanishjoywithmerche" TargetMode="External"/><Relationship Id="rId2" Type="http://schemas.openxmlformats.org/officeDocument/2006/relationships/hyperlink" Target="http://www.flamencojo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flamencojoydancingevents" TargetMode="External"/><Relationship Id="rId11" Type="http://schemas.openxmlformats.org/officeDocument/2006/relationships/hyperlink" Target="https://www.linkedin.com/in/mercedes-avila-caballero-8009295b/" TargetMode="External"/><Relationship Id="rId5" Type="http://schemas.openxmlformats.org/officeDocument/2006/relationships/hyperlink" Target="https://www.facebook.com/mercedes.avilacaballero" TargetMode="External"/><Relationship Id="rId10" Type="http://schemas.openxmlformats.org/officeDocument/2006/relationships/hyperlink" Target="https://twitter.com/flamencojoy" TargetMode="External"/><Relationship Id="rId4" Type="http://schemas.openxmlformats.org/officeDocument/2006/relationships/hyperlink" Target="https://youtube.com/channel/UCzuZf87JgarMZ_WpzD-0WkAMy" TargetMode="External"/><Relationship Id="rId9" Type="http://schemas.openxmlformats.org/officeDocument/2006/relationships/hyperlink" Target="https://www.instagram.com/mercedesacoficia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05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683568" y="522972"/>
            <a:ext cx="727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Free Spanish Course </a:t>
            </a:r>
          </a:p>
          <a:p>
            <a:pPr eaLnBrk="1" hangingPunct="1"/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by Mercedes Avila Caballero</a:t>
            </a: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2792"/>
            <a:ext cx="3960440" cy="37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inta perforada"/>
          <p:cNvSpPr/>
          <p:nvPr/>
        </p:nvSpPr>
        <p:spPr>
          <a:xfrm>
            <a:off x="7326313" y="818783"/>
            <a:ext cx="1223962" cy="1439863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b="1" dirty="0">
                <a:solidFill>
                  <a:schemeClr val="tx1"/>
                </a:solidFill>
              </a:rPr>
              <a:t>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/>
              <a:t>ALFABETO/ABECEDARIOTHE ALPHABET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78406"/>
              </p:ext>
            </p:extLst>
          </p:nvPr>
        </p:nvGraphicFramePr>
        <p:xfrm>
          <a:off x="827584" y="1196752"/>
          <a:ext cx="7405687" cy="5472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4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Letra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Nombre de la letra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Ejemplo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Mayúscula</a:t>
                      </a:r>
                      <a:endParaRPr lang="en-GB" sz="1100">
                        <a:effectLst/>
                      </a:endParaRPr>
                    </a:p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(Capital Letter)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marL="171450" indent="179705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Minúscula</a:t>
                      </a:r>
                      <a:endParaRPr lang="en-GB" sz="1100">
                        <a:effectLst/>
                      </a:endParaRPr>
                    </a:p>
                    <a:p>
                      <a:pPr marL="171450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(</a:t>
                      </a:r>
                      <a:r>
                        <a:rPr lang="es-AR" sz="1000">
                          <a:effectLst/>
                        </a:rPr>
                        <a:t>Lowercase</a:t>
                      </a:r>
                      <a:r>
                        <a:rPr lang="es-ES" sz="1000">
                          <a:effectLst/>
                        </a:rPr>
                        <a:t> Letter)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Argentina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Barcelona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Ceuta, Colombia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Dinamarca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Estocolmo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efe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Francia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Guatemala, Gibraltar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hache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Honduras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Italia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jota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Japón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ka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Kenia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ele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Lima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eme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Madrid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Nicaragua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Ñ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ñ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eñe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España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Oslo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Perú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Quito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erre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República Dominicana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Sevilla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Toledo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Uruguay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uve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Venezuela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uve doble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Washington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equis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Luxemburgo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 griega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Nueva York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zeta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Zaragoza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14" marR="61714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189" y="633046"/>
            <a:ext cx="3591171" cy="1314996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</a:rPr>
              <a:t>SALUDAR A UN AMIGO.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TO GREET A FRIEND.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528" y="2876806"/>
            <a:ext cx="5184575" cy="329339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Buenos días. - Good morning.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err="1">
                <a:solidFill>
                  <a:schemeClr val="bg1"/>
                </a:solidFill>
              </a:rPr>
              <a:t>Buenas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tardes</a:t>
            </a:r>
            <a:r>
              <a:rPr lang="en-GB" altLang="en-US" sz="2000" dirty="0">
                <a:solidFill>
                  <a:schemeClr val="bg1"/>
                </a:solidFill>
              </a:rPr>
              <a:t>. – Good afternoon 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                good evening (until 8pm)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err="1">
                <a:solidFill>
                  <a:schemeClr val="bg1"/>
                </a:solidFill>
              </a:rPr>
              <a:t>Buenas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noches</a:t>
            </a:r>
            <a:r>
              <a:rPr lang="en-GB" altLang="en-US" sz="2000" dirty="0">
                <a:solidFill>
                  <a:schemeClr val="bg1"/>
                </a:solidFill>
              </a:rPr>
              <a:t>. - Good night. (used as a good evening and good night)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C:\Users\silvia\Pictures\corazon_feliz.jpg"/>
          <p:cNvPicPr>
            <a:picLocks noChangeAspect="1" noChangeArrowheads="1"/>
          </p:cNvPicPr>
          <p:nvPr/>
        </p:nvPicPr>
        <p:blipFill rotWithShape="1">
          <a:blip r:embed="rId2"/>
          <a:srcRect l="14188" r="13064" b="2"/>
          <a:stretch/>
        </p:blipFill>
        <p:spPr bwMode="auto">
          <a:xfrm>
            <a:off x="5265360" y="871280"/>
            <a:ext cx="3311803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700" b="1"/>
              <a:t>RESPUESTAS ADECUADAS. SUITABLE REPLIES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2333297"/>
            <a:ext cx="4204367" cy="384366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/>
              <a:t>¿</a:t>
            </a:r>
            <a:r>
              <a:rPr lang="en-GB" altLang="en-US" sz="2000" b="1" dirty="0" err="1"/>
              <a:t>Cómo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estás</a:t>
            </a:r>
            <a:r>
              <a:rPr lang="en-GB" altLang="en-US" sz="2000" b="1" dirty="0"/>
              <a:t>? How are you? </a:t>
            </a:r>
          </a:p>
          <a:p>
            <a:pPr marL="0" indent="0" eaLnBrk="1" hangingPunct="1">
              <a:buNone/>
            </a:pPr>
            <a:endParaRPr lang="en-GB" altLang="en-US" sz="2000" b="1" dirty="0"/>
          </a:p>
          <a:p>
            <a:pPr eaLnBrk="1" hangingPunct="1"/>
            <a:r>
              <a:rPr lang="en-GB" altLang="en-US" sz="2000" b="1" dirty="0" err="1"/>
              <a:t>Estoy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muy</a:t>
            </a:r>
            <a:r>
              <a:rPr lang="en-GB" altLang="en-US" sz="2000" b="1" dirty="0"/>
              <a:t> bien. – I am very well</a:t>
            </a:r>
          </a:p>
          <a:p>
            <a:pPr eaLnBrk="1" hangingPunct="1"/>
            <a:r>
              <a:rPr lang="en-GB" altLang="en-US" sz="2000" b="1" dirty="0" err="1"/>
              <a:t>Estoy</a:t>
            </a:r>
            <a:r>
              <a:rPr lang="en-GB" altLang="en-US" sz="2000" b="1" dirty="0"/>
              <a:t> regular. – I am so-so</a:t>
            </a:r>
          </a:p>
          <a:p>
            <a:pPr eaLnBrk="1" hangingPunct="1"/>
            <a:r>
              <a:rPr lang="en-GB" altLang="en-US" sz="2000" b="1" dirty="0"/>
              <a:t>Me </a:t>
            </a:r>
            <a:r>
              <a:rPr lang="en-GB" altLang="en-US" sz="2000" b="1" dirty="0" err="1"/>
              <a:t>siento</a:t>
            </a:r>
            <a:r>
              <a:rPr lang="en-GB" altLang="en-US" sz="2000" b="1" dirty="0"/>
              <a:t> fatal. – I feel terrible</a:t>
            </a:r>
          </a:p>
          <a:p>
            <a:pPr eaLnBrk="1" hangingPunct="1"/>
            <a:r>
              <a:rPr lang="en-GB" altLang="en-US" sz="2000" b="1" dirty="0" err="1"/>
              <a:t>Estoy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estupendo</a:t>
            </a:r>
            <a:r>
              <a:rPr lang="en-GB" altLang="en-US" sz="2000" b="1" dirty="0"/>
              <a:t>/a. - I am fantastic</a:t>
            </a:r>
          </a:p>
          <a:p>
            <a:pPr eaLnBrk="1" hangingPunct="1"/>
            <a:r>
              <a:rPr lang="en-GB" altLang="en-US" sz="2000" b="1" dirty="0" err="1"/>
              <a:t>Estoy</a:t>
            </a:r>
            <a:r>
              <a:rPr lang="en-GB" altLang="en-US" sz="2000" b="1" dirty="0"/>
              <a:t> mal. - I am bad</a:t>
            </a:r>
          </a:p>
          <a:p>
            <a:pPr eaLnBrk="1" hangingPunct="1"/>
            <a:endParaRPr lang="en-GB" altLang="en-US" sz="2000" b="1" dirty="0"/>
          </a:p>
          <a:p>
            <a:pPr eaLnBrk="1" hangingPunct="1"/>
            <a:r>
              <a:rPr lang="en-GB" altLang="en-US" sz="2000" b="1" dirty="0"/>
              <a:t>¿</a:t>
            </a:r>
            <a:r>
              <a:rPr lang="en-GB" altLang="en-US" sz="2000" b="1" dirty="0" err="1"/>
              <a:t>Cómo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encuentras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tú</a:t>
            </a:r>
            <a:r>
              <a:rPr lang="en-GB" altLang="en-US" sz="2000" b="1" dirty="0"/>
              <a:t>?. – How about you?</a:t>
            </a:r>
          </a:p>
        </p:txBody>
      </p:sp>
      <p:pic>
        <p:nvPicPr>
          <p:cNvPr id="5" name="Picture 4" descr="C:\Users\silvia\Pictures\sonrisa21.jpg"/>
          <p:cNvPicPr>
            <a:picLocks noChangeAspect="1" noChangeArrowheads="1"/>
          </p:cNvPicPr>
          <p:nvPr/>
        </p:nvPicPr>
        <p:blipFill rotWithShape="1">
          <a:blip r:embed="rId2"/>
          <a:srcRect l="16834" r="19789" b="-2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GB" altLang="en-US" sz="3500" b="1">
                <a:solidFill>
                  <a:schemeClr val="bg1"/>
                </a:solidFill>
              </a:rPr>
              <a:t>DESPEDIDAS  -  FAREWELL</a:t>
            </a:r>
            <a:endParaRPr lang="en-GB" altLang="en-US" sz="3500">
              <a:solidFill>
                <a:schemeClr val="bg1"/>
              </a:solidFill>
            </a:endParaRPr>
          </a:p>
        </p:txBody>
      </p:sp>
      <p:pic>
        <p:nvPicPr>
          <p:cNvPr id="7172" name="Picture 4" descr="C:\Users\silvia\Pictures\min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 r="-2" b="-2"/>
          <a:stretch/>
        </p:blipFill>
        <p:spPr bwMode="auto"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11716" b="2"/>
          <a:stretch/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4286160"/>
            <a:ext cx="4269581" cy="2167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>
                    <a:alpha val="80000"/>
                  </a:schemeClr>
                </a:solidFill>
              </a:rPr>
              <a:t>Adiós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. – Goodbye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Hasta </a:t>
            </a:r>
            <a:r>
              <a:rPr lang="en-GB" sz="2000" dirty="0" err="1">
                <a:solidFill>
                  <a:schemeClr val="bg1">
                    <a:alpha val="80000"/>
                  </a:schemeClr>
                </a:solidFill>
              </a:rPr>
              <a:t>mañana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. – See you tomorrow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Hasta </a:t>
            </a:r>
            <a:r>
              <a:rPr lang="en-GB" sz="2000" dirty="0" err="1">
                <a:solidFill>
                  <a:schemeClr val="bg1">
                    <a:alpha val="80000"/>
                  </a:schemeClr>
                </a:solidFill>
              </a:rPr>
              <a:t>luego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. – See you later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Hasta pronto. – See you  soon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>
                    <a:alpha val="80000"/>
                  </a:schemeClr>
                </a:solidFill>
              </a:rPr>
              <a:t>Buenas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alpha val="80000"/>
                  </a:schemeClr>
                </a:solidFill>
              </a:rPr>
              <a:t>noches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.- Good night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73" y="464828"/>
            <a:ext cx="4870629" cy="2103366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400" b="1" dirty="0"/>
              <a:t>FRASES EDUCADAS.</a:t>
            </a:r>
            <a:br>
              <a:rPr lang="en-GB" sz="3400" b="1" dirty="0"/>
            </a:br>
            <a:r>
              <a:rPr lang="en-GB" sz="3400" b="1" dirty="0"/>
              <a:t>POLITE PHRASES.</a:t>
            </a:r>
            <a:br>
              <a:rPr lang="en-GB" sz="3400" b="1" dirty="0"/>
            </a:br>
            <a:endParaRPr lang="en-GB" sz="3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-2" b="-1"/>
          <a:stretch/>
        </p:blipFill>
        <p:spPr>
          <a:xfrm>
            <a:off x="5948172" y="10"/>
            <a:ext cx="3195828" cy="2569454"/>
          </a:xfrm>
          <a:prstGeom prst="rect">
            <a:avLst/>
          </a:prstGeom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0273" y="2743200"/>
            <a:ext cx="4870629" cy="343814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100"/>
              <a:t>Por favor. – Please</a:t>
            </a:r>
          </a:p>
          <a:p>
            <a:pPr eaLnBrk="1" hangingPunct="1"/>
            <a:endParaRPr lang="en-GB" altLang="en-US" sz="2100"/>
          </a:p>
          <a:p>
            <a:pPr eaLnBrk="1" hangingPunct="1"/>
            <a:r>
              <a:rPr lang="en-GB" altLang="en-US" sz="2100"/>
              <a:t>Muchas Gracias. - Thank you very much.</a:t>
            </a:r>
          </a:p>
          <a:p>
            <a:pPr eaLnBrk="1" hangingPunct="1"/>
            <a:r>
              <a:rPr lang="en-GB" altLang="en-US" sz="2100"/>
              <a:t>De nada. – You´re welcome.</a:t>
            </a:r>
          </a:p>
          <a:p>
            <a:pPr eaLnBrk="1" hangingPunct="1"/>
            <a:endParaRPr lang="en-GB" altLang="en-US" sz="2100"/>
          </a:p>
          <a:p>
            <a:pPr eaLnBrk="1" hangingPunct="1"/>
            <a:r>
              <a:rPr lang="en-GB" altLang="en-US" sz="2100"/>
              <a:t>Perdón. - Pardon, excuse me</a:t>
            </a:r>
          </a:p>
          <a:p>
            <a:pPr eaLnBrk="1" hangingPunct="1"/>
            <a:r>
              <a:rPr lang="en-GB" altLang="en-US" sz="2100"/>
              <a:t>Lo siento. - I am (so) sorry.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2" b="2"/>
          <a:stretch/>
        </p:blipFill>
        <p:spPr>
          <a:xfrm>
            <a:off x="5948172" y="2743200"/>
            <a:ext cx="3195828" cy="411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E4B67BC-9F6B-44E0-9001-1560DC99C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00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900" b="1"/>
              <a:t>NACIONALIDAD   NATIONALITY</a:t>
            </a:r>
            <a:br>
              <a:rPr lang="en-GB" sz="2900"/>
            </a:br>
            <a:endParaRPr lang="en-GB" sz="2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b="1" dirty="0"/>
              <a:t>¿De dónde </a:t>
            </a:r>
            <a:r>
              <a:rPr lang="en-GB" sz="2000" b="1" dirty="0" err="1"/>
              <a:t>eres</a:t>
            </a:r>
            <a:r>
              <a:rPr lang="en-GB" sz="2000" b="1" dirty="0"/>
              <a:t>? – Where are you from?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0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b="1" dirty="0"/>
              <a:t>Soy de </a:t>
            </a:r>
            <a:r>
              <a:rPr lang="en-GB" sz="2000" b="1" dirty="0" err="1"/>
              <a:t>España</a:t>
            </a:r>
            <a:r>
              <a:rPr lang="en-GB" sz="2000" b="1" dirty="0"/>
              <a:t>. -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000" b="1" dirty="0"/>
              <a:t>     I am from Spain.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/>
              <a:t>    ¿Y </a:t>
            </a:r>
            <a:r>
              <a:rPr lang="en-GB" sz="2000" b="1" dirty="0" err="1"/>
              <a:t>tú</a:t>
            </a:r>
            <a:r>
              <a:rPr lang="en-GB" sz="2000" b="1" dirty="0"/>
              <a:t>? – And you?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0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b="1" dirty="0"/>
              <a:t>Soy de </a:t>
            </a:r>
            <a:r>
              <a:rPr lang="en-GB" sz="2000" b="1" dirty="0" err="1"/>
              <a:t>Inglaterra</a:t>
            </a:r>
            <a:r>
              <a:rPr lang="en-GB" sz="2000" b="1" dirty="0"/>
              <a:t>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/>
              <a:t>    I am from England.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568517"/>
            <a:ext cx="4616378" cy="1067209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 err="1">
                <a:solidFill>
                  <a:schemeClr val="bg1"/>
                </a:solidFill>
              </a:rPr>
              <a:t>Nacionalidad</a:t>
            </a:r>
            <a:r>
              <a:rPr lang="en-GB" sz="2400" b="1" dirty="0">
                <a:solidFill>
                  <a:schemeClr val="bg1"/>
                </a:solidFill>
              </a:rPr>
              <a:t>  -  Nationality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¿</a:t>
            </a:r>
            <a:r>
              <a:rPr lang="en-GB" sz="2400" b="1" dirty="0" err="1">
                <a:solidFill>
                  <a:schemeClr val="bg1"/>
                </a:solidFill>
              </a:rPr>
              <a:t>Cuál</a:t>
            </a:r>
            <a:r>
              <a:rPr lang="en-GB" sz="2400" b="1" dirty="0">
                <a:solidFill>
                  <a:schemeClr val="bg1"/>
                </a:solidFill>
              </a:rPr>
              <a:t> es </a:t>
            </a:r>
            <a:r>
              <a:rPr lang="en-GB" sz="2400" b="1" dirty="0" err="1">
                <a:solidFill>
                  <a:schemeClr val="bg1"/>
                </a:solidFill>
              </a:rPr>
              <a:t>tu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nacionalidad</a:t>
            </a:r>
            <a:r>
              <a:rPr lang="en-GB" sz="2400" b="1" dirty="0">
                <a:solidFill>
                  <a:schemeClr val="bg1"/>
                </a:solidFill>
              </a:rPr>
              <a:t>?  What is your nationality?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Soy…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C:\Users\silvia\Pictures\y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20124" b="-1"/>
          <a:stretch/>
        </p:blipFill>
        <p:spPr bwMode="auto">
          <a:xfrm>
            <a:off x="554969" y="1095407"/>
            <a:ext cx="3566210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151" y="1988839"/>
            <a:ext cx="3912879" cy="44679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Escocés</a:t>
            </a:r>
            <a:r>
              <a:rPr lang="en-GB" sz="2000" dirty="0">
                <a:solidFill>
                  <a:schemeClr val="bg1"/>
                </a:solidFill>
              </a:rPr>
              <a:t>/</a:t>
            </a:r>
            <a:r>
              <a:rPr lang="en-GB" sz="2000" dirty="0" err="1">
                <a:solidFill>
                  <a:schemeClr val="bg1"/>
                </a:solidFill>
              </a:rPr>
              <a:t>escocesa</a:t>
            </a:r>
            <a:endParaRPr lang="en-GB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err="1">
                <a:solidFill>
                  <a:schemeClr val="bg1"/>
                </a:solidFill>
              </a:rPr>
              <a:t>Español</a:t>
            </a:r>
            <a:r>
              <a:rPr lang="en-GB" altLang="en-US" sz="2000" dirty="0">
                <a:solidFill>
                  <a:schemeClr val="bg1"/>
                </a:solidFill>
              </a:rPr>
              <a:t>/ </a:t>
            </a:r>
            <a:r>
              <a:rPr lang="en-GB" altLang="en-US" sz="2000" dirty="0" err="1">
                <a:solidFill>
                  <a:schemeClr val="bg1"/>
                </a:solidFill>
              </a:rPr>
              <a:t>española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err="1">
                <a:solidFill>
                  <a:schemeClr val="bg1"/>
                </a:solidFill>
              </a:rPr>
              <a:t>Italiano</a:t>
            </a:r>
            <a:r>
              <a:rPr lang="en-GB" altLang="en-US" sz="2000" dirty="0">
                <a:solidFill>
                  <a:schemeClr val="bg1"/>
                </a:solidFill>
              </a:rPr>
              <a:t>/ </a:t>
            </a:r>
            <a:r>
              <a:rPr lang="en-GB" altLang="en-US" sz="2000" dirty="0" err="1">
                <a:solidFill>
                  <a:schemeClr val="bg1"/>
                </a:solidFill>
              </a:rPr>
              <a:t>italiana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Inglés</a:t>
            </a:r>
            <a:r>
              <a:rPr lang="en-GB" sz="2000" dirty="0">
                <a:solidFill>
                  <a:schemeClr val="bg1"/>
                </a:solidFill>
              </a:rPr>
              <a:t>/ </a:t>
            </a:r>
            <a:r>
              <a:rPr lang="en-GB" sz="2000" dirty="0" err="1">
                <a:solidFill>
                  <a:schemeClr val="bg1"/>
                </a:solidFill>
              </a:rPr>
              <a:t>inglesa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Irlandés</a:t>
            </a:r>
            <a:r>
              <a:rPr lang="en-GB" sz="2000" dirty="0">
                <a:solidFill>
                  <a:schemeClr val="bg1"/>
                </a:solidFill>
              </a:rPr>
              <a:t>/ </a:t>
            </a:r>
            <a:r>
              <a:rPr lang="en-GB" sz="2000" dirty="0" err="1">
                <a:solidFill>
                  <a:schemeClr val="bg1"/>
                </a:solidFill>
              </a:rPr>
              <a:t>irlandesa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Americano/ Americana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Indio/ India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Chino/ China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Francés</a:t>
            </a:r>
            <a:r>
              <a:rPr lang="en-GB" sz="2000" dirty="0">
                <a:solidFill>
                  <a:schemeClr val="bg1"/>
                </a:solidFill>
              </a:rPr>
              <a:t>/ </a:t>
            </a:r>
            <a:r>
              <a:rPr lang="en-GB" sz="2000" dirty="0" err="1">
                <a:solidFill>
                  <a:schemeClr val="bg1"/>
                </a:solidFill>
              </a:rPr>
              <a:t>Francesa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Alemán</a:t>
            </a:r>
            <a:r>
              <a:rPr lang="en-GB" sz="2000" dirty="0">
                <a:solidFill>
                  <a:schemeClr val="bg1"/>
                </a:solidFill>
              </a:rPr>
              <a:t>/ </a:t>
            </a:r>
            <a:r>
              <a:rPr lang="en-GB" sz="2000" dirty="0" err="1">
                <a:solidFill>
                  <a:schemeClr val="bg1"/>
                </a:solidFill>
              </a:rPr>
              <a:t>Alemana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Griego/ </a:t>
            </a:r>
            <a:r>
              <a:rPr lang="en-GB" sz="2000" dirty="0" err="1">
                <a:solidFill>
                  <a:schemeClr val="bg1"/>
                </a:solidFill>
              </a:rPr>
              <a:t>Griega</a:t>
            </a:r>
            <a:endParaRPr lang="en-GB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err="1">
                <a:solidFill>
                  <a:schemeClr val="bg1"/>
                </a:solidFill>
              </a:rPr>
              <a:t>Pakistan</a:t>
            </a:r>
            <a:r>
              <a:rPr lang="en-GB" altLang="en-US" sz="2000" dirty="0" err="1">
                <a:solidFill>
                  <a:schemeClr val="bg1"/>
                </a:solidFill>
              </a:rPr>
              <a:t>í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7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br>
              <a:rPr lang="en-GB" altLang="en-US" sz="3200" b="1" dirty="0"/>
            </a:br>
            <a:r>
              <a:rPr lang="en-GB" altLang="en-US" sz="3200" b="1" dirty="0"/>
              <a:t>¿CUÁNTOS AÑOS TIENES? HOW OLD ARE YOU?</a:t>
            </a:r>
            <a:r>
              <a:rPr lang="en-GB" sz="3200" b="1" dirty="0"/>
              <a:t> TENGO…AÑOS. I AM…YEARS OLD. </a:t>
            </a:r>
            <a:br>
              <a:rPr lang="en-GB" sz="3200" b="1" dirty="0"/>
            </a:br>
            <a:br>
              <a:rPr lang="en-GB" altLang="en-US" sz="3200" b="1" dirty="0"/>
            </a:br>
            <a:endParaRPr lang="en-GB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641208" cy="50736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400" b="1" u="sng" dirty="0"/>
              <a:t>NUMEROS DEL 1-20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hlinkClick r:id="rId3"/>
              </a:rPr>
              <a:t>https://www.youtube.com/watch?v=-Q8NfAY6Ejk</a:t>
            </a:r>
            <a:endParaRPr lang="en-GB" sz="2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3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3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11413"/>
            <a:ext cx="7416824" cy="3930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/>
              <a:t>EL LENGUAGE DE LA CLASE.</a:t>
            </a:r>
            <a:br>
              <a:rPr lang="en-GB" altLang="en-US" sz="3200" b="1"/>
            </a:br>
            <a:r>
              <a:rPr lang="en-GB" altLang="en-US" sz="3200" b="1"/>
              <a:t>THE LANGUAGE OF THE CLASSROOM</a:t>
            </a:r>
          </a:p>
        </p:txBody>
      </p:sp>
      <p:graphicFrame>
        <p:nvGraphicFramePr>
          <p:cNvPr id="17423" name="Content Placeholder 2">
            <a:extLst>
              <a:ext uri="{FF2B5EF4-FFF2-40B4-BE49-F238E27FC236}">
                <a16:creationId xmlns:a16="http://schemas.microsoft.com/office/drawing/2014/main" id="{E522C072-6B35-49A6-81E5-3A4525FFD2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" y="1600200"/>
          <a:ext cx="90360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900113" y="6921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17413" name="Picture 9" descr="MC90043984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85" y="2093913"/>
            <a:ext cx="9350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MC900088956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173288"/>
            <a:ext cx="666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MC90043799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363913"/>
            <a:ext cx="7254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7" descr="MC900089056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414713"/>
            <a:ext cx="596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MC900229375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41838"/>
            <a:ext cx="725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MC90044043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506913"/>
            <a:ext cx="8334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MC900440428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5821363"/>
            <a:ext cx="755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1" descr="MC900361264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5907088"/>
            <a:ext cx="6032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5222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600662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600662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984" y="743744"/>
            <a:ext cx="3645192" cy="4589316"/>
            <a:chOff x="1481312" y="743744"/>
            <a:chExt cx="4860256" cy="458931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648365"/>
            <a:ext cx="3645192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0951" y="799275"/>
            <a:ext cx="3434751" cy="35874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bg1"/>
                </a:solidFill>
              </a:rPr>
              <a:t>MESES DEL AÑO. MONTHS OF THE YEAR </a:t>
            </a:r>
            <a:br>
              <a:rPr lang="en-US" altLang="en-US" sz="2600" b="1" dirty="0">
                <a:solidFill>
                  <a:schemeClr val="bg1"/>
                </a:solidFill>
              </a:rPr>
            </a:br>
            <a:br>
              <a:rPr lang="en-US" altLang="en-US" sz="2600" b="1" dirty="0">
                <a:solidFill>
                  <a:schemeClr val="bg1"/>
                </a:solidFill>
              </a:rPr>
            </a:br>
            <a:r>
              <a:rPr lang="en-US" altLang="en-US" sz="2600" b="1" dirty="0">
                <a:solidFill>
                  <a:schemeClr val="bg1"/>
                </a:solidFill>
              </a:rPr>
              <a:t>¿En </a:t>
            </a:r>
            <a:r>
              <a:rPr lang="en-US" altLang="en-US" sz="2600" b="1" dirty="0" err="1">
                <a:solidFill>
                  <a:schemeClr val="bg1"/>
                </a:solidFill>
              </a:rPr>
              <a:t>qué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mes</a:t>
            </a:r>
            <a:r>
              <a:rPr lang="en-US" altLang="en-US" sz="2600" b="1" dirty="0">
                <a:solidFill>
                  <a:schemeClr val="bg1"/>
                </a:solidFill>
              </a:rPr>
              <a:t> del </a:t>
            </a:r>
            <a:r>
              <a:rPr lang="en-US" altLang="en-US" sz="2600" b="1" dirty="0" err="1">
                <a:solidFill>
                  <a:schemeClr val="bg1"/>
                </a:solidFill>
              </a:rPr>
              <a:t>año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estamos</a:t>
            </a:r>
            <a:r>
              <a:rPr lang="en-US" altLang="en-US" sz="2600" b="1" dirty="0">
                <a:solidFill>
                  <a:schemeClr val="bg1"/>
                </a:solidFill>
              </a:rPr>
              <a:t>? </a:t>
            </a:r>
            <a:br>
              <a:rPr lang="en-US" altLang="en-US" sz="2600" b="1" dirty="0">
                <a:solidFill>
                  <a:schemeClr val="bg1"/>
                </a:solidFill>
              </a:rPr>
            </a:br>
            <a:br>
              <a:rPr lang="en-US" altLang="en-US" sz="2600" b="1" dirty="0">
                <a:solidFill>
                  <a:schemeClr val="bg1"/>
                </a:solidFill>
              </a:rPr>
            </a:br>
            <a:r>
              <a:rPr lang="en-US" altLang="en-US" sz="2600" b="1" dirty="0">
                <a:solidFill>
                  <a:schemeClr val="bg1"/>
                </a:solidFill>
              </a:rPr>
              <a:t>En el </a:t>
            </a:r>
            <a:r>
              <a:rPr lang="en-US" altLang="en-US" sz="2600" b="1" dirty="0" err="1">
                <a:solidFill>
                  <a:schemeClr val="bg1"/>
                </a:solidFill>
              </a:rPr>
              <a:t>mes</a:t>
            </a:r>
            <a:r>
              <a:rPr lang="en-US" altLang="en-US" sz="2600" b="1" dirty="0">
                <a:solidFill>
                  <a:schemeClr val="bg1"/>
                </a:solidFill>
              </a:rPr>
              <a:t> de…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679" y="4021556"/>
            <a:ext cx="273844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54" y="5333060"/>
            <a:ext cx="1192041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54" y="5333060"/>
            <a:ext cx="1192041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3456" b="2"/>
          <a:stretch/>
        </p:blipFill>
        <p:spPr>
          <a:xfrm>
            <a:off x="5076056" y="799275"/>
            <a:ext cx="3645191" cy="5365919"/>
          </a:xfrm>
          <a:prstGeom prst="rect">
            <a:avLst/>
          </a:prstGeom>
          <a:ln w="28575">
            <a:noFill/>
          </a:ln>
        </p:spPr>
      </p:pic>
      <p:grpSp>
        <p:nvGrpSpPr>
          <p:cNvPr id="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8739" y="1663988"/>
            <a:ext cx="632808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0" name="Oval 159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679" y="4021556"/>
            <a:ext cx="273844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679" y="4021556"/>
            <a:ext cx="273844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2" descr="Enrique Iglesias - Home | Facebook">
            <a:extLst>
              <a:ext uri="{FF2B5EF4-FFF2-40B4-BE49-F238E27FC236}">
                <a16:creationId xmlns:a16="http://schemas.microsoft.com/office/drawing/2014/main" id="{7274E8A3-0F37-4A0E-8AFA-A0BACA0C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6100"/>
            <a:ext cx="4521200" cy="231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nito (album) - Wikipedia">
            <a:extLst>
              <a:ext uri="{FF2B5EF4-FFF2-40B4-BE49-F238E27FC236}">
                <a16:creationId xmlns:a16="http://schemas.microsoft.com/office/drawing/2014/main" id="{2CAF3B63-919B-4150-999E-FF44DA4B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33700"/>
            <a:ext cx="2222500" cy="222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pacito (Versión Urbana/Sky) by Luis Fonsi &amp; Daddy Yankee on Amazon Music  - Amazon.co.uk">
            <a:extLst>
              <a:ext uri="{FF2B5EF4-FFF2-40B4-BE49-F238E27FC236}">
                <a16:creationId xmlns:a16="http://schemas.microsoft.com/office/drawing/2014/main" id="{E1E9105D-87B2-4C30-B70B-F6AF36CB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933700"/>
            <a:ext cx="2222500" cy="222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 aprendido a hacerme amigo del tiempo, dice Alejandro Sanz | Notimundo">
            <a:extLst>
              <a:ext uri="{FF2B5EF4-FFF2-40B4-BE49-F238E27FC236}">
                <a16:creationId xmlns:a16="http://schemas.microsoft.com/office/drawing/2014/main" id="{ADBEC85F-6910-4EC2-8517-FB67B2E2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46100"/>
            <a:ext cx="3378200" cy="165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Clases particulares cumbia cuarteto bachata reggaeton salsa zumba merengue  tango vals rock americano, Caballito, Caballito - Doplim - 246612">
            <a:extLst>
              <a:ext uri="{FF2B5EF4-FFF2-40B4-BE49-F238E27FC236}">
                <a16:creationId xmlns:a16="http://schemas.microsoft.com/office/drawing/2014/main" id="{1D8FE9CC-9049-4E76-BE36-C320D89D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60600"/>
            <a:ext cx="3378200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rro Antonio Banderas - Legend Of Zorro, HD Png Download , Transparent Png  Image - PNGitem">
            <a:extLst>
              <a:ext uri="{FF2B5EF4-FFF2-40B4-BE49-F238E27FC236}">
                <a16:creationId xmlns:a16="http://schemas.microsoft.com/office/drawing/2014/main" id="{67D47C38-4EE6-441C-8987-202AB5A1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644900"/>
            <a:ext cx="1778000" cy="151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Bicicleta - Wikipedia">
            <a:extLst>
              <a:ext uri="{FF2B5EF4-FFF2-40B4-BE49-F238E27FC236}">
                <a16:creationId xmlns:a16="http://schemas.microsoft.com/office/drawing/2014/main" id="{8686550A-4E9D-4F12-86BE-799F19177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644900"/>
            <a:ext cx="1524000" cy="151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2A7B3-F275-43CC-A144-8949EB48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https://www.letras.com/vives-carlos/la-bicicleta/</a:t>
            </a:r>
          </a:p>
        </p:txBody>
      </p:sp>
    </p:spTree>
    <p:extLst>
      <p:ext uri="{BB962C8B-B14F-4D97-AF65-F5344CB8AC3E}">
        <p14:creationId xmlns:p14="http://schemas.microsoft.com/office/powerpoint/2010/main" val="253502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641" y="450222"/>
            <a:ext cx="2926815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75095" y="932688"/>
            <a:ext cx="2521258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DÍAS DE LA SEMANA. </a:t>
            </a:r>
            <a:br>
              <a:rPr lang="en-US" altLang="en-US" sz="2800" b="1" dirty="0">
                <a:solidFill>
                  <a:srgbClr val="FFFFFF"/>
                </a:solidFill>
              </a:rPr>
            </a:br>
            <a:r>
              <a:rPr lang="en-US" altLang="en-US" sz="2800" b="1" dirty="0">
                <a:solidFill>
                  <a:srgbClr val="FFFFFF"/>
                </a:solidFill>
              </a:rPr>
              <a:t>DAYS OF THE WEEK</a:t>
            </a:r>
            <a:br>
              <a:rPr lang="en-US" altLang="en-US" sz="2800" b="1" dirty="0">
                <a:solidFill>
                  <a:srgbClr val="FFFFFF"/>
                </a:solidFill>
              </a:rPr>
            </a:br>
            <a:br>
              <a:rPr lang="en-US" altLang="en-US" sz="2800" b="1" dirty="0">
                <a:solidFill>
                  <a:srgbClr val="FFFFFF"/>
                </a:solidFill>
              </a:rPr>
            </a:br>
            <a:r>
              <a:rPr lang="en-US" altLang="en-US" sz="2800" b="1" dirty="0">
                <a:solidFill>
                  <a:srgbClr val="FFFFFF"/>
                </a:solidFill>
              </a:rPr>
              <a:t>¿En que día de la </a:t>
            </a:r>
            <a:r>
              <a:rPr lang="en-US" altLang="en-US" sz="2800" b="1" dirty="0" err="1">
                <a:solidFill>
                  <a:srgbClr val="FFFFFF"/>
                </a:solidFill>
              </a:rPr>
              <a:t>semana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estamos</a:t>
            </a:r>
            <a:r>
              <a:rPr lang="en-US" altLang="en-US" sz="2800" b="1" dirty="0">
                <a:solidFill>
                  <a:srgbClr val="FFFFFF"/>
                </a:solidFill>
              </a:rPr>
              <a:t> hoy? </a:t>
            </a:r>
            <a:br>
              <a:rPr lang="en-US" altLang="en-US" sz="2800" b="1" dirty="0">
                <a:solidFill>
                  <a:srgbClr val="FFFFFF"/>
                </a:solidFill>
              </a:rPr>
            </a:br>
            <a:br>
              <a:rPr lang="en-US" altLang="en-US" sz="2800" b="1" dirty="0">
                <a:solidFill>
                  <a:srgbClr val="FFFFFF"/>
                </a:solidFill>
              </a:rPr>
            </a:br>
            <a:r>
              <a:rPr lang="en-US" altLang="en-US" sz="2800" b="1" dirty="0">
                <a:solidFill>
                  <a:srgbClr val="FFFFFF"/>
                </a:solidFill>
              </a:rPr>
              <a:t>Hoy </a:t>
            </a:r>
            <a:r>
              <a:rPr lang="en-US" altLang="en-US" sz="2800" b="1" dirty="0" err="1">
                <a:solidFill>
                  <a:srgbClr val="FFFFFF"/>
                </a:solidFill>
              </a:rPr>
              <a:t>estamos</a:t>
            </a:r>
            <a:r>
              <a:rPr lang="en-US" altLang="en-US" sz="2800" b="1" dirty="0">
                <a:solidFill>
                  <a:srgbClr val="FFFFFF"/>
                </a:solidFill>
              </a:rPr>
              <a:t> a…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640" y="4843002"/>
            <a:ext cx="1793559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4697" b="2"/>
          <a:stretch/>
        </p:blipFill>
        <p:spPr>
          <a:xfrm>
            <a:off x="349758" y="450221"/>
            <a:ext cx="5404136" cy="5957557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0945" y="4843002"/>
            <a:ext cx="1013297" cy="1568472"/>
          </a:xfrm>
          <a:prstGeom prst="rect">
            <a:avLst/>
          </a:prstGeom>
          <a:solidFill>
            <a:srgbClr val="763987"/>
          </a:solidFill>
          <a:ln w="25400">
            <a:solidFill>
              <a:srgbClr val="763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eaLnBrk="1" hangingPunct="1"/>
            <a:r>
              <a:rPr lang="en-GB" altLang="en-US" sz="2800" b="1" dirty="0"/>
              <a:t>SEASONS OF THE YEAR</a:t>
            </a:r>
            <a:br>
              <a:rPr lang="en-GB" altLang="en-US" sz="2800" b="1" dirty="0"/>
            </a:br>
            <a:r>
              <a:rPr lang="en-GB" altLang="en-US" sz="2800" b="1" dirty="0"/>
              <a:t>¿En </a:t>
            </a:r>
            <a:r>
              <a:rPr lang="en-GB" altLang="en-US" sz="2800" b="1" dirty="0" err="1"/>
              <a:t>qué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estación</a:t>
            </a:r>
            <a:r>
              <a:rPr lang="en-GB" altLang="en-US" sz="2800" b="1" dirty="0"/>
              <a:t> del </a:t>
            </a:r>
            <a:r>
              <a:rPr lang="en-GB" altLang="en-US" sz="2800" b="1" dirty="0" err="1"/>
              <a:t>año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estamos</a:t>
            </a:r>
            <a:r>
              <a:rPr lang="en-GB" altLang="en-US" sz="2800" b="1" dirty="0"/>
              <a:t>? </a:t>
            </a:r>
            <a:br>
              <a:rPr lang="en-GB" altLang="en-US" sz="2800" b="1" dirty="0"/>
            </a:br>
            <a:r>
              <a:rPr lang="en-GB" altLang="en-US" sz="2800" b="1" dirty="0" err="1"/>
              <a:t>Estamos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en</a:t>
            </a:r>
            <a:r>
              <a:rPr lang="en-GB" altLang="en-US" sz="2800" b="1" dirty="0"/>
              <a:t>…</a:t>
            </a:r>
            <a:br>
              <a:rPr lang="en-GB" altLang="en-US" sz="4000" b="1" dirty="0"/>
            </a:br>
            <a:endParaRPr lang="en-GB" altLang="en-US" sz="4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200799" cy="41764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7900" cy="1080121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</a:rPr>
              <a:t>FAMILIA- FAMILY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¿</a:t>
            </a:r>
            <a:r>
              <a:rPr lang="en-GB" sz="2400" dirty="0" err="1">
                <a:solidFill>
                  <a:schemeClr val="bg1"/>
                </a:solidFill>
              </a:rPr>
              <a:t>Tienes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hermanos</a:t>
            </a:r>
            <a:r>
              <a:rPr lang="en-GB" sz="2400" dirty="0">
                <a:solidFill>
                  <a:schemeClr val="bg1"/>
                </a:solidFill>
              </a:rPr>
              <a:t> o </a:t>
            </a:r>
            <a:r>
              <a:rPr lang="en-GB" sz="2400" dirty="0" err="1">
                <a:solidFill>
                  <a:schemeClr val="bg1"/>
                </a:solidFill>
              </a:rPr>
              <a:t>hermanas</a:t>
            </a:r>
            <a:r>
              <a:rPr lang="en-GB" sz="2400" dirty="0">
                <a:solidFill>
                  <a:schemeClr val="bg1"/>
                </a:solidFill>
              </a:rPr>
              <a:t>?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Do you have any brothers or sisters?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15404" b="-1"/>
          <a:stretch/>
        </p:blipFill>
        <p:spPr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72" y="1556792"/>
            <a:ext cx="4117900" cy="504056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Si 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tengo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. Yes, I have got.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No 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tengo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. No, I have not got.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¿</a:t>
            </a:r>
            <a:r>
              <a:rPr lang="en-GB" sz="1800" b="1" dirty="0" err="1">
                <a:solidFill>
                  <a:schemeClr val="bg1">
                    <a:alpha val="80000"/>
                  </a:schemeClr>
                </a:solidFill>
              </a:rPr>
              <a:t>Cuántos</a:t>
            </a: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bg1">
                    <a:alpha val="80000"/>
                  </a:schemeClr>
                </a:solidFill>
              </a:rPr>
              <a:t>hermanas</a:t>
            </a: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 o </a:t>
            </a:r>
            <a:r>
              <a:rPr lang="en-GB" sz="1800" b="1" dirty="0" err="1">
                <a:solidFill>
                  <a:schemeClr val="bg1">
                    <a:alpha val="80000"/>
                  </a:schemeClr>
                </a:solidFill>
              </a:rPr>
              <a:t>hermanos</a:t>
            </a: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bg1">
                    <a:alpha val="80000"/>
                  </a:schemeClr>
                </a:solidFill>
              </a:rPr>
              <a:t>tienes</a:t>
            </a: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>
                    <a:alpha val="80000"/>
                  </a:schemeClr>
                </a:solidFill>
              </a:rPr>
              <a:t>How many brothers or sisters do you have?</a:t>
            </a:r>
            <a:br>
              <a:rPr lang="en-GB" sz="1800" dirty="0">
                <a:solidFill>
                  <a:schemeClr val="bg1">
                    <a:alpha val="80000"/>
                  </a:schemeClr>
                </a:solidFill>
              </a:rPr>
            </a:br>
            <a:endParaRPr lang="en-GB" sz="18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Tengo un (1) 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hermano.Yes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, I have 1 brother.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Tengo una (1)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hermana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. Yes, I have 1 sister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alpha val="8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Tengo dos (2) 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hermanos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Tengo dos (2) </a:t>
            </a:r>
            <a:r>
              <a:rPr lang="en-GB" sz="1800" dirty="0" err="1">
                <a:solidFill>
                  <a:schemeClr val="bg1">
                    <a:alpha val="80000"/>
                  </a:schemeClr>
                </a:solidFill>
              </a:rPr>
              <a:t>hermanas</a:t>
            </a:r>
            <a:r>
              <a:rPr lang="en-GB" sz="18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809090" y="321735"/>
            <a:ext cx="3852309" cy="7802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100" b="1" dirty="0"/>
              <a:t>FAMILIA (</a:t>
            </a:r>
            <a:r>
              <a:rPr lang="en-GB" altLang="en-US" sz="3100" b="1" dirty="0" err="1"/>
              <a:t>Masculino</a:t>
            </a:r>
            <a:r>
              <a:rPr lang="en-GB" altLang="en-US" sz="3100" b="1" dirty="0"/>
              <a:t>) FAMILY (Male)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7513"/>
          <a:stretch/>
        </p:blipFill>
        <p:spPr>
          <a:xfrm>
            <a:off x="-1" y="10"/>
            <a:ext cx="4334912" cy="6857990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090" y="1101944"/>
            <a:ext cx="3852309" cy="55171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/>
              <a:t>Padre - father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Abuelo</a:t>
            </a:r>
            <a:r>
              <a:rPr lang="en-GB" sz="1800" b="1" dirty="0"/>
              <a:t> – grandfather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/>
              <a:t>Tio - uncle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Hermano</a:t>
            </a:r>
            <a:r>
              <a:rPr lang="en-GB" sz="1800" b="1" dirty="0"/>
              <a:t>  - brother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Marido</a:t>
            </a:r>
            <a:r>
              <a:rPr lang="en-GB" sz="1800" b="1" dirty="0"/>
              <a:t> - husband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Hijo</a:t>
            </a:r>
            <a:r>
              <a:rPr lang="en-GB" sz="1800" b="1" dirty="0"/>
              <a:t> - 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Cuñado</a:t>
            </a:r>
            <a:r>
              <a:rPr lang="en-GB" sz="1800" b="1" dirty="0"/>
              <a:t> – brother in low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Yerno</a:t>
            </a:r>
            <a:r>
              <a:rPr lang="en-GB" sz="1800" b="1" dirty="0"/>
              <a:t> – son in low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Suegro</a:t>
            </a:r>
            <a:r>
              <a:rPr lang="en-GB" sz="1800" b="1" dirty="0"/>
              <a:t> – father in low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/>
              <a:t>Primo - cousin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Novio</a:t>
            </a:r>
            <a:r>
              <a:rPr lang="en-GB" sz="1800" b="1" dirty="0"/>
              <a:t> - boyfriend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Prometido</a:t>
            </a:r>
            <a:r>
              <a:rPr lang="en-GB" sz="1800" b="1" dirty="0"/>
              <a:t> - </a:t>
            </a:r>
            <a:r>
              <a:rPr lang="en-GB" sz="1800" b="1" dirty="0" err="1"/>
              <a:t>fiance</a:t>
            </a:r>
            <a:endParaRPr lang="en-GB" sz="18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Ahijado</a:t>
            </a:r>
            <a:r>
              <a:rPr lang="en-GB" sz="1800" b="1" dirty="0"/>
              <a:t> - godson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/>
              <a:t>Nieto - grandson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Sobrino</a:t>
            </a:r>
            <a:r>
              <a:rPr lang="en-GB" sz="1800" b="1" dirty="0"/>
              <a:t> - nephew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Hermanastro</a:t>
            </a:r>
            <a:r>
              <a:rPr lang="en-GB" sz="1800" b="1" dirty="0"/>
              <a:t> - stepbrother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Hijastro</a:t>
            </a:r>
            <a:r>
              <a:rPr lang="en-GB" sz="1800" b="1" dirty="0"/>
              <a:t> - stepson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800" b="1" dirty="0" err="1"/>
              <a:t>Padrastro</a:t>
            </a:r>
            <a:r>
              <a:rPr lang="en-GB" sz="1800" b="1" dirty="0"/>
              <a:t> - stepfather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1400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78657" y="266700"/>
            <a:ext cx="7866411" cy="73929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/>
              <a:t>FAMILIA (FEMENINO)FAMILY (FEMALE)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772" y="2250281"/>
            <a:ext cx="3719489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95FF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15836"/>
          <a:stretch/>
        </p:blipFill>
        <p:spPr>
          <a:xfrm>
            <a:off x="827442" y="2416047"/>
            <a:ext cx="3470148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740" y="1005998"/>
            <a:ext cx="4211521" cy="583771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/>
              <a:t>Madre - mother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/>
              <a:t>Abuela - grandmother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Tía</a:t>
            </a:r>
            <a:r>
              <a:rPr lang="en-GB" sz="1800" b="1" dirty="0"/>
              <a:t> - aunt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/>
              <a:t>Hermana - sister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Mujer</a:t>
            </a:r>
            <a:r>
              <a:rPr lang="en-GB" sz="1800" b="1" dirty="0"/>
              <a:t> - woman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Hija</a:t>
            </a:r>
            <a:r>
              <a:rPr lang="en-GB" sz="1800" b="1" dirty="0"/>
              <a:t> - daughter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Cuñada</a:t>
            </a:r>
            <a:r>
              <a:rPr lang="en-GB" sz="1800" b="1" dirty="0"/>
              <a:t> – sister in low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Suegra</a:t>
            </a:r>
            <a:r>
              <a:rPr lang="en-GB" sz="1800" b="1" dirty="0"/>
              <a:t> – mother in low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/>
              <a:t>Chica - girl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/>
              <a:t>Prima - cousin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Novia</a:t>
            </a:r>
            <a:r>
              <a:rPr lang="en-GB" sz="1800" b="1" dirty="0"/>
              <a:t> - girlfriend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Prometida</a:t>
            </a:r>
            <a:r>
              <a:rPr lang="en-GB" sz="1800" b="1" dirty="0"/>
              <a:t> - </a:t>
            </a:r>
            <a:r>
              <a:rPr lang="en-GB" sz="1800" b="1" dirty="0" err="1"/>
              <a:t>fiancee</a:t>
            </a:r>
            <a:endParaRPr lang="en-GB" sz="18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Ahijada</a:t>
            </a:r>
            <a:r>
              <a:rPr lang="en-GB" sz="1800" b="1" dirty="0"/>
              <a:t> - goddaughter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Nieta</a:t>
            </a:r>
            <a:r>
              <a:rPr lang="en-GB" sz="1800" b="1" dirty="0"/>
              <a:t> - granddaughter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Sobrina</a:t>
            </a:r>
            <a:r>
              <a:rPr lang="en-GB" sz="1800" b="1" dirty="0"/>
              <a:t> - niece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Hermanastra</a:t>
            </a:r>
            <a:r>
              <a:rPr lang="en-GB" sz="1800" b="1" dirty="0"/>
              <a:t> - </a:t>
            </a:r>
            <a:r>
              <a:rPr lang="en-GB" sz="1600" b="1" dirty="0"/>
              <a:t>stepsister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Hijastra</a:t>
            </a:r>
            <a:r>
              <a:rPr lang="en-GB" sz="1800" b="1" dirty="0"/>
              <a:t> - stepdaughter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r>
              <a:rPr lang="en-GB" sz="1800" b="1" dirty="0" err="1"/>
              <a:t>Madrastra</a:t>
            </a:r>
            <a:r>
              <a:rPr lang="en-GB" sz="1800" b="1" dirty="0"/>
              <a:t> - stepmother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5FFD6"/>
              </a:buClr>
              <a:defRPr/>
            </a:pPr>
            <a:endParaRPr lang="en-GB" sz="1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b="1"/>
              <a:t>LAS ROPAS - CLOTHES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1196975"/>
            <a:ext cx="8496175" cy="51847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8589888" cy="725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/>
              <a:t>LOS COLORES – COLOURS</a:t>
            </a:r>
            <a:br>
              <a:rPr lang="en-GB" sz="3600"/>
            </a:br>
            <a:r>
              <a:rPr lang="en-GB" sz="3600"/>
              <a:t>What is your favourite colour?</a:t>
            </a:r>
            <a:endParaRPr lang="en-GB" sz="3600" dirty="0"/>
          </a:p>
        </p:txBody>
      </p:sp>
      <p:pic>
        <p:nvPicPr>
          <p:cNvPr id="29699" name="Picture 4" descr="C:\Users\silvia\Pictures\colo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5501"/>
          <a:stretch>
            <a:fillRect/>
          </a:stretch>
        </p:blipFill>
        <p:spPr>
          <a:xfrm>
            <a:off x="395288" y="1484313"/>
            <a:ext cx="6048920" cy="5040312"/>
          </a:xfrm>
          <a:noFill/>
        </p:spPr>
      </p:pic>
      <p:sp>
        <p:nvSpPr>
          <p:cNvPr id="6" name="5 Esquina doblada"/>
          <p:cNvSpPr/>
          <p:nvPr/>
        </p:nvSpPr>
        <p:spPr>
          <a:xfrm>
            <a:off x="6948263" y="1988840"/>
            <a:ext cx="1584549" cy="388808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/>
              <a:t>¿</a:t>
            </a:r>
            <a:r>
              <a:rPr lang="en-GB" sz="2800" b="1" dirty="0" err="1"/>
              <a:t>Cuál</a:t>
            </a:r>
            <a:r>
              <a:rPr lang="en-GB" sz="2800" b="1" dirty="0"/>
              <a:t> es </a:t>
            </a:r>
            <a:r>
              <a:rPr lang="en-GB" sz="2800" b="1" dirty="0" err="1"/>
              <a:t>tu</a:t>
            </a:r>
            <a:r>
              <a:rPr lang="en-GB" sz="2800" b="1" dirty="0"/>
              <a:t> </a:t>
            </a:r>
            <a:r>
              <a:rPr lang="en-GB" sz="2800" b="1" dirty="0" err="1"/>
              <a:t>color</a:t>
            </a:r>
            <a:r>
              <a:rPr lang="en-GB" sz="2800" b="1" dirty="0"/>
              <a:t> </a:t>
            </a:r>
            <a:r>
              <a:rPr lang="en-GB" sz="2800" b="1" dirty="0" err="1"/>
              <a:t>preferido</a:t>
            </a:r>
            <a:r>
              <a:rPr lang="en-GB" sz="2800" b="1" dirty="0"/>
              <a:t>? </a:t>
            </a:r>
            <a:br>
              <a:rPr lang="en-GB" sz="2800" b="1" dirty="0"/>
            </a:br>
            <a:r>
              <a:rPr lang="en-GB" sz="2800" b="1" dirty="0"/>
              <a:t>Mi </a:t>
            </a:r>
            <a:r>
              <a:rPr lang="en-GB" sz="2800" b="1" dirty="0" err="1"/>
              <a:t>color</a:t>
            </a:r>
            <a:r>
              <a:rPr lang="en-GB" sz="2800" b="1" dirty="0"/>
              <a:t> </a:t>
            </a:r>
            <a:r>
              <a:rPr lang="en-GB" sz="2800" b="1" dirty="0" err="1"/>
              <a:t>preferido</a:t>
            </a:r>
            <a:r>
              <a:rPr lang="en-GB" sz="2800" b="1" dirty="0"/>
              <a:t> es el Amarillo.</a:t>
            </a:r>
            <a:endParaRPr lang="es-ES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5" name="Rectangle 7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6" name="Rectangle 7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21989" b="-2"/>
          <a:stretch/>
        </p:blipFill>
        <p:spPr>
          <a:xfrm>
            <a:off x="2483768" y="10"/>
            <a:ext cx="6665201" cy="6875809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53997"/>
            <a:ext cx="2016224" cy="5327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</a:rPr>
              <a:t>LAS PARTES 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DE MI CUERPO. </a:t>
            </a:r>
            <a:br>
              <a:rPr lang="en-US" sz="3500" b="1" dirty="0">
                <a:solidFill>
                  <a:srgbClr val="FFFFFF"/>
                </a:solidFill>
              </a:rPr>
            </a:b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PARTS OF MY BODY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/>
              <a:t>FELIZ CUMPLEANOS! HAPPY BIRTHDAY!</a:t>
            </a:r>
            <a:br>
              <a:rPr lang="en-GB" sz="3600" b="1" dirty="0"/>
            </a:br>
            <a:endParaRPr lang="en-GB" dirty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17638"/>
            <a:ext cx="3305175" cy="4525962"/>
          </a:xfrm>
        </p:spPr>
      </p:pic>
      <p:sp>
        <p:nvSpPr>
          <p:cNvPr id="4" name="3 Recortar rectángulo de esquina del mismo lado"/>
          <p:cNvSpPr/>
          <p:nvPr/>
        </p:nvSpPr>
        <p:spPr>
          <a:xfrm>
            <a:off x="5364163" y="2924175"/>
            <a:ext cx="3240087" cy="3385145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21" name="4 CuadroTexto"/>
          <p:cNvSpPr txBox="1">
            <a:spLocks noChangeArrowheads="1"/>
          </p:cNvSpPr>
          <p:nvPr/>
        </p:nvSpPr>
        <p:spPr bwMode="auto">
          <a:xfrm>
            <a:off x="5508625" y="3429000"/>
            <a:ext cx="2663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¿</a:t>
            </a:r>
            <a:r>
              <a:rPr lang="en-GB" altLang="en-US" sz="2800" b="1" dirty="0" err="1"/>
              <a:t>Cuándo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es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tu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cumpleanos</a:t>
            </a:r>
            <a:r>
              <a:rPr lang="en-GB" altLang="en-US" sz="2800" b="1" dirty="0"/>
              <a:t>?</a:t>
            </a:r>
          </a:p>
          <a:p>
            <a:pPr eaLnBrk="1" hangingPunct="1"/>
            <a:r>
              <a:rPr lang="en-GB" altLang="en-US" sz="2800" b="1" dirty="0"/>
              <a:t> </a:t>
            </a:r>
            <a:br>
              <a:rPr lang="en-GB" altLang="en-US" sz="2800" b="1" dirty="0"/>
            </a:br>
            <a:r>
              <a:rPr lang="en-GB" altLang="en-US" sz="2800" b="1" dirty="0"/>
              <a:t>When’s your birthday?</a:t>
            </a:r>
            <a:endParaRPr lang="es-E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31437"/>
            <a:ext cx="3754760" cy="163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02" y="5991979"/>
            <a:ext cx="5112569" cy="1354217"/>
          </a:xfrm>
          <a:prstGeom prst="rect">
            <a:avLst/>
          </a:prstGeom>
          <a:noFill/>
        </p:spPr>
        <p:txBody>
          <a:bodyPr wrap="square" lIns="7200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cumpleaños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el…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COMIDA – FOOD</a:t>
            </a:r>
            <a:br>
              <a:rPr lang="en-GB" altLang="en-US" sz="3200" b="1" dirty="0"/>
            </a:br>
            <a:r>
              <a:rPr lang="en-GB" altLang="en-US" sz="3200" b="1" dirty="0" err="1"/>
              <a:t>Mi</a:t>
            </a:r>
            <a:r>
              <a:rPr lang="en-GB" altLang="en-US" sz="3200" b="1" dirty="0"/>
              <a:t> comida </a:t>
            </a:r>
            <a:r>
              <a:rPr lang="en-GB" altLang="en-US" sz="3200" b="1" dirty="0" err="1"/>
              <a:t>preferida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es</a:t>
            </a:r>
            <a:r>
              <a:rPr lang="en-GB" altLang="en-US" sz="3200" b="1" dirty="0"/>
              <a:t> (el/los)(la/</a:t>
            </a:r>
            <a:r>
              <a:rPr lang="en-GB" altLang="en-US" sz="3200" b="1" dirty="0" err="1"/>
              <a:t>las</a:t>
            </a:r>
            <a:r>
              <a:rPr lang="en-GB" altLang="en-US" sz="3200" b="1" dirty="0"/>
              <a:t>)… </a:t>
            </a: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" y="1600200"/>
            <a:ext cx="74549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9665" y="98104"/>
            <a:ext cx="3216070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49CA5-27E4-4CC8-AFD3-37CD824A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03" y="1011258"/>
            <a:ext cx="1951194" cy="246178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386" y="2813300"/>
            <a:ext cx="2818115" cy="3757487"/>
            <a:chOff x="1881974" y="1174396"/>
            <a:chExt cx="5290997" cy="529099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262" y="2762501"/>
            <a:ext cx="2808444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C2F02-3944-46DC-AFC9-F99EA175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3" y="3404608"/>
            <a:ext cx="2640592" cy="2666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Cómo aprendes?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How do you learn?</a:t>
            </a:r>
          </a:p>
        </p:txBody>
      </p:sp>
      <p:grpSp>
        <p:nvGrpSpPr>
          <p:cNvPr id="5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25" name="Freeform: Shape 5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F32D51-C2DE-490F-B33B-F5703010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073" y="1130846"/>
            <a:ext cx="329195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Música</a:t>
            </a: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Películas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Series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Podcasts</a:t>
            </a: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Viajando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Leyendo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YouTube</a:t>
            </a: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Cursos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r>
              <a:rPr lang="en-US" sz="2500" dirty="0" err="1">
                <a:solidFill>
                  <a:schemeClr val="bg1"/>
                </a:solidFill>
              </a:rPr>
              <a:t>cocina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r>
              <a:rPr lang="en-US" sz="2500" dirty="0" err="1">
                <a:solidFill>
                  <a:schemeClr val="bg1"/>
                </a:solidFill>
              </a:rPr>
              <a:t>baile</a:t>
            </a:r>
            <a:r>
              <a:rPr lang="en-US" sz="2500" dirty="0">
                <a:solidFill>
                  <a:schemeClr val="bg1"/>
                </a:solidFill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Meetups</a:t>
            </a: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Intercambios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Escribiendo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chemeClr val="bg1"/>
                </a:solidFill>
              </a:rPr>
              <a:t>Chatear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31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FRUTAS – FRUITS</a:t>
            </a:r>
            <a:br>
              <a:rPr lang="en-US" altLang="en-US" sz="2000" b="1"/>
            </a:br>
            <a:r>
              <a:rPr lang="en-US" altLang="en-US" sz="2000" b="1"/>
              <a:t>Mi fruta preferida es (el/los)(la/las)… </a:t>
            </a: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r="1" b="3366"/>
          <a:stretch/>
        </p:blipFill>
        <p:spPr>
          <a:xfrm>
            <a:off x="480060" y="640080"/>
            <a:ext cx="8183880" cy="493680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HORTALIZAS – VEGETABLES</a:t>
            </a:r>
            <a:br>
              <a:rPr lang="en-GB" altLang="en-US" sz="3200" b="1" dirty="0"/>
            </a:br>
            <a:r>
              <a:rPr lang="en-GB" altLang="en-US" sz="3200" b="1" dirty="0"/>
              <a:t>Mi </a:t>
            </a:r>
            <a:r>
              <a:rPr lang="en-GB" altLang="en-US" sz="3200" b="1" dirty="0" err="1"/>
              <a:t>hortaliza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preferida</a:t>
            </a:r>
            <a:r>
              <a:rPr lang="en-GB" altLang="en-US" sz="3200" b="1" dirty="0"/>
              <a:t> es (el/los)(la/las)…</a:t>
            </a: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1600200"/>
            <a:ext cx="7793038" cy="47815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900" b="1"/>
              <a:t>FRASES Y VOCABULARIO </a:t>
            </a:r>
            <a:br>
              <a:rPr lang="en-GB" altLang="en-US" sz="2900" b="1"/>
            </a:br>
            <a:r>
              <a:rPr lang="en-GB" altLang="en-US" sz="2900" b="1"/>
              <a:t>PHRASES AND VOCUBULARY</a:t>
            </a:r>
            <a:br>
              <a:rPr lang="en-GB" altLang="en-US" sz="2900" b="1"/>
            </a:br>
            <a:r>
              <a:rPr lang="en-GB" altLang="en-US" sz="2900" b="1"/>
              <a:t>Write down your own phrases and vocabulary.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¿Puedes ayudarme? Can you help me?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¿Qué hora es? What is the time?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¿Dónde estan los aseos? Were are the toilets?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¿Cuánto cuesta? How much is that?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¿Estas bien? Are you OK?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Me encanta. I love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Lo odio. I hate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No te preocupes. Don’t worry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Genial! That’s great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900"/>
              <a:t>Guay! Wow!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236368" y="692697"/>
            <a:ext cx="3293268" cy="1584176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>
                <a:solidFill>
                  <a:schemeClr val="bg1"/>
                </a:solidFill>
              </a:rPr>
              <a:t>EL CLIMA. THE WEATHER</a:t>
            </a:r>
            <a:br>
              <a:rPr lang="en-GB" altLang="en-US" sz="2200" b="1" dirty="0">
                <a:solidFill>
                  <a:schemeClr val="bg1"/>
                </a:solidFill>
              </a:rPr>
            </a:br>
            <a:r>
              <a:rPr lang="en-GB" altLang="en-US" sz="2200" b="1" dirty="0">
                <a:solidFill>
                  <a:schemeClr val="bg1"/>
                </a:solidFill>
              </a:rPr>
              <a:t>How is the weather?</a:t>
            </a:r>
            <a:br>
              <a:rPr lang="en-GB" altLang="en-US" sz="2200" b="1" dirty="0">
                <a:solidFill>
                  <a:schemeClr val="bg1"/>
                </a:solidFill>
              </a:rPr>
            </a:br>
            <a:r>
              <a:rPr lang="en-GB" altLang="en-US" sz="2200" b="1" dirty="0">
                <a:solidFill>
                  <a:schemeClr val="bg1"/>
                </a:solidFill>
              </a:rPr>
              <a:t>Qu</a:t>
            </a:r>
            <a:r>
              <a:rPr lang="lt-LT" altLang="en-US" sz="2200" b="1" dirty="0">
                <a:solidFill>
                  <a:schemeClr val="bg1"/>
                </a:solidFill>
              </a:rPr>
              <a:t>ė</a:t>
            </a:r>
            <a:r>
              <a:rPr lang="en-GB" altLang="en-US" sz="2200" b="1" dirty="0">
                <a:solidFill>
                  <a:schemeClr val="bg1"/>
                </a:solidFill>
              </a:rPr>
              <a:t> </a:t>
            </a:r>
            <a:r>
              <a:rPr lang="en-GB" altLang="en-US" sz="2200" b="1" dirty="0" err="1">
                <a:solidFill>
                  <a:schemeClr val="bg1"/>
                </a:solidFill>
              </a:rPr>
              <a:t>tiempo</a:t>
            </a:r>
            <a:r>
              <a:rPr lang="en-GB" altLang="en-US" sz="2200" b="1" dirty="0">
                <a:solidFill>
                  <a:schemeClr val="bg1"/>
                </a:solidFill>
              </a:rPr>
              <a:t> </a:t>
            </a:r>
            <a:r>
              <a:rPr lang="en-GB" altLang="en-US" sz="2200" b="1" dirty="0" err="1">
                <a:solidFill>
                  <a:schemeClr val="bg1"/>
                </a:solidFill>
              </a:rPr>
              <a:t>hace</a:t>
            </a:r>
            <a:r>
              <a:rPr lang="en-GB" altLang="en-US" sz="2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4036" name="Picture 5" descr="C:\Users\silvia\Pictures\que-alegria_4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r="31183" b="-1"/>
          <a:stretch/>
        </p:blipFill>
        <p:spPr bwMode="auto"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369" y="3146400"/>
            <a:ext cx="3293268" cy="330693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calor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hot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frio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cold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sol. It is sunny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viento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windy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Esta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lloviendo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raining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Esta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nevando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snowing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bueno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It is nice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Hace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un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dia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horrible. It is a horrible day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Estoy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empapado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I am soaked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Podemos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salir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bg1">
                    <a:alpha val="80000"/>
                  </a:schemeClr>
                </a:solidFill>
              </a:rPr>
              <a:t>afuera</a:t>
            </a:r>
            <a:r>
              <a:rPr lang="en-GB" sz="1300" dirty="0">
                <a:solidFill>
                  <a:schemeClr val="bg1">
                    <a:alpha val="80000"/>
                  </a:schemeClr>
                </a:solidFill>
              </a:rPr>
              <a:t>. Can we go out?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9D1D-1B8D-42D6-8FA2-842D3AEC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/>
            </a:br>
            <a:r>
              <a:rPr lang="en-GB" b="1" dirty="0"/>
              <a:t>MI DÍA – MY DAY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4D0267-DAEA-4207-B229-194ADD285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83" y="1600200"/>
            <a:ext cx="80450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B253-409B-47A0-970F-E34C69B0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800" dirty="0"/>
            </a:br>
            <a:r>
              <a:rPr lang="en-GB" sz="2800" dirty="0"/>
              <a:t>¿</a:t>
            </a:r>
            <a:r>
              <a:rPr lang="en-GB" sz="2800" dirty="0" err="1"/>
              <a:t>Qué</a:t>
            </a:r>
            <a:r>
              <a:rPr lang="en-GB" sz="2800" dirty="0"/>
              <a:t> </a:t>
            </a:r>
            <a:r>
              <a:rPr lang="en-GB" sz="2800" dirty="0" err="1"/>
              <a:t>haces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tu</a:t>
            </a:r>
            <a:r>
              <a:rPr lang="en-GB" sz="2800" dirty="0"/>
              <a:t> </a:t>
            </a:r>
            <a:r>
              <a:rPr lang="en-GB" sz="2800" dirty="0" err="1"/>
              <a:t>tiempo</a:t>
            </a:r>
            <a:r>
              <a:rPr lang="en-GB" sz="2800" dirty="0"/>
              <a:t> libre? Me </a:t>
            </a:r>
            <a:r>
              <a:rPr lang="en-GB" sz="2800" dirty="0" err="1"/>
              <a:t>gusta</a:t>
            </a:r>
            <a:r>
              <a:rPr lang="en-GB" sz="2800" dirty="0"/>
              <a:t>... What do you do in your free time? I like…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9E478-89BD-440E-864C-164C7EBD9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7638"/>
            <a:ext cx="8003232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88219-7F5D-4A49-920F-D96CF6FE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819"/>
            <a:ext cx="3281363" cy="38383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¿</a:t>
            </a:r>
            <a:r>
              <a:rPr lang="en-US" sz="2500" b="1" dirty="0">
                <a:solidFill>
                  <a:schemeClr val="bg1"/>
                </a:solidFill>
              </a:rPr>
              <a:t>TE GUSTA HACER DEPORTE? </a:t>
            </a:r>
            <a:br>
              <a:rPr lang="en-US" sz="2500" b="1" dirty="0">
                <a:solidFill>
                  <a:schemeClr val="bg1"/>
                </a:solidFill>
              </a:rPr>
            </a:br>
            <a:br>
              <a:rPr lang="en-US" sz="2500" b="1" dirty="0">
                <a:solidFill>
                  <a:schemeClr val="bg1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SI, ME GUSTA…</a:t>
            </a:r>
            <a:br>
              <a:rPr lang="en-US" sz="2500" b="1" dirty="0">
                <a:solidFill>
                  <a:schemeClr val="bg1"/>
                </a:solidFill>
              </a:rPr>
            </a:br>
            <a:br>
              <a:rPr lang="en-US" sz="2500" b="1" dirty="0">
                <a:solidFill>
                  <a:schemeClr val="bg1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DO YOU LIKE TO PRACTISE SPORT? </a:t>
            </a:r>
            <a:br>
              <a:rPr lang="en-US" sz="2500" b="1" dirty="0">
                <a:solidFill>
                  <a:schemeClr val="bg1"/>
                </a:solidFill>
              </a:rPr>
            </a:br>
            <a:br>
              <a:rPr lang="en-US" sz="2500" b="1" dirty="0">
                <a:solidFill>
                  <a:schemeClr val="bg1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YES, I LIKE…</a:t>
            </a:r>
            <a:br>
              <a:rPr lang="en-US" sz="2500" dirty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F4D49-0273-41EE-BECA-5A1E9C151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3"/>
          <a:stretch/>
        </p:blipFill>
        <p:spPr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6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7D02-61CA-4E9C-844B-5ADB3CC6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/>
            </a:br>
            <a:r>
              <a:rPr lang="en-GB" b="1" dirty="0"/>
              <a:t>MUEBLES - FURNITURE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CFC1D-E25E-4299-AEA1-D949990AA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20" y="1600200"/>
            <a:ext cx="65215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9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03616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A5851-BA10-40D1-BDFD-F45EA7D8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96" y="4096327"/>
            <a:ext cx="3033694" cy="24255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3400" dirty="0">
                <a:solidFill>
                  <a:schemeClr val="bg1"/>
                </a:solidFill>
              </a:rPr>
            </a:br>
            <a:r>
              <a:rPr lang="en-GB" sz="3400" dirty="0">
                <a:solidFill>
                  <a:schemeClr val="bg1"/>
                </a:solidFill>
              </a:rPr>
              <a:t>I have learned… He </a:t>
            </a:r>
            <a:r>
              <a:rPr lang="en-GB" sz="3400" dirty="0" err="1">
                <a:solidFill>
                  <a:schemeClr val="bg1"/>
                </a:solidFill>
              </a:rPr>
              <a:t>aprendido</a:t>
            </a:r>
            <a:r>
              <a:rPr lang="en-GB" sz="3400" dirty="0">
                <a:solidFill>
                  <a:schemeClr val="bg1"/>
                </a:solidFill>
              </a:rPr>
              <a:t>…</a:t>
            </a:r>
            <a:br>
              <a:rPr lang="en-GB" sz="3400" dirty="0">
                <a:solidFill>
                  <a:schemeClr val="bg1"/>
                </a:solidFill>
              </a:rPr>
            </a:br>
            <a:r>
              <a:rPr lang="en-GB" sz="3400" dirty="0">
                <a:solidFill>
                  <a:schemeClr val="bg1"/>
                </a:solidFill>
              </a:rPr>
              <a:t>I can… </a:t>
            </a:r>
            <a:r>
              <a:rPr lang="en-GB" sz="3400" dirty="0" err="1">
                <a:solidFill>
                  <a:schemeClr val="bg1"/>
                </a:solidFill>
              </a:rPr>
              <a:t>Puedo</a:t>
            </a:r>
            <a:r>
              <a:rPr lang="en-GB" sz="3400" dirty="0">
                <a:solidFill>
                  <a:schemeClr val="bg1"/>
                </a:solidFill>
              </a:rPr>
              <a:t>…</a:t>
            </a:r>
            <a:br>
              <a:rPr lang="en-GB" sz="3400" dirty="0">
                <a:solidFill>
                  <a:schemeClr val="bg1"/>
                </a:solidFill>
              </a:rPr>
            </a:b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5490" y="4275786"/>
            <a:ext cx="2018510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5490" y="4275786"/>
            <a:ext cx="2018510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06C7-1CCA-480D-97A1-4371C059B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490" y="401247"/>
            <a:ext cx="4649360" cy="56920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have learned: hello, goodbye, my name is, numbers, colour, parts of my body, food types, weather…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can say the alphabet, how many brothers and sisters I have, family members, where I am from...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can sing Happy Birthday in Spanish.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can name clothes.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know the days of the week, months of the year and seasons of the year.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I can speak a little bit of Spanish and I can continue learning more with videos, TV, radio, podcast, movies, YouTube, courses</a:t>
            </a:r>
          </a:p>
          <a:p>
            <a:pPr>
              <a:lnSpc>
                <a:spcPct val="90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054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05C9-3B29-4B4B-9A21-E5ED8403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89"/>
          </a:xfrm>
        </p:spPr>
        <p:txBody>
          <a:bodyPr/>
          <a:lstStyle/>
          <a:p>
            <a:r>
              <a:rPr lang="en-GB" sz="2800" dirty="0"/>
              <a:t>Muchas gracias. </a:t>
            </a:r>
            <a:br>
              <a:rPr lang="en-GB" sz="2800" dirty="0"/>
            </a:br>
            <a:r>
              <a:rPr lang="en-GB" sz="2800" dirty="0"/>
              <a:t>Please support me and my project.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F9DA-F225-432A-B704-E7334332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>
                <a:hlinkClick r:id="rId2"/>
              </a:rPr>
              <a:t>www.flamencojoy.com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3"/>
              </a:rPr>
              <a:t>www.believeinyoucharity.com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4"/>
              </a:rPr>
              <a:t>https://youtube.com/channel/UCzuZf87JgarMZ_WpzD-0WkAMy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5"/>
              </a:rPr>
              <a:t>https://www.facebook.com/mercedes.avilacaballero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6"/>
              </a:rPr>
              <a:t>www.facebook.com/flamencojoydancingevents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7"/>
              </a:rPr>
              <a:t>www.facebook.com/spanishjoywithmerche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8"/>
              </a:rPr>
              <a:t>www.facebook.com/believeinyoucharity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9"/>
              </a:rPr>
              <a:t>https://www.instagram.com/mercedesacoficial/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10"/>
              </a:rPr>
              <a:t>https://twitter.com/flamencojoy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>
                <a:hlinkClick r:id="rId11"/>
              </a:rPr>
              <a:t>https://www.linkedin.com/in/mercedes-avila-caballero-8009295b/</a:t>
            </a:r>
            <a:endParaRPr lang="en-GB" sz="18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38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think when you see this pictures?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45" y="1584325"/>
            <a:ext cx="68624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91" y="1567349"/>
            <a:ext cx="3647233" cy="1501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91" y="3179929"/>
            <a:ext cx="2135065" cy="2864204"/>
          </a:xfrm>
          <a:prstGeom prst="rect">
            <a:avLst/>
          </a:prstGeom>
        </p:spPr>
      </p:pic>
      <p:sp>
        <p:nvSpPr>
          <p:cNvPr id="11" name="AutoShape 10" descr="Resultado de imagen de TRADITION IN SPAI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584325"/>
            <a:ext cx="1780339" cy="1476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7"/>
            <a:ext cx="1368152" cy="1529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81127"/>
            <a:ext cx="1224135" cy="1463006"/>
          </a:xfrm>
          <a:prstGeom prst="rect">
            <a:avLst/>
          </a:prstGeom>
        </p:spPr>
      </p:pic>
      <p:sp>
        <p:nvSpPr>
          <p:cNvPr id="16" name="AutoShape 12" descr="Resultado de imagen de churros con chocolate madri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25144"/>
            <a:ext cx="100279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5097" b="1"/>
          <a:stretch/>
        </p:blipFill>
        <p:spPr>
          <a:xfrm>
            <a:off x="2327117" y="289870"/>
            <a:ext cx="1998892" cy="2665189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EEB3127-4A39-4F76-935D-6AC8D51AC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421" y="2003061"/>
            <a:ext cx="3216071" cy="4288094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2E216-6526-433B-8072-DEE222D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446" y="2003061"/>
            <a:ext cx="3216071" cy="4288094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70" y="1925092"/>
            <a:ext cx="3216070" cy="428809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7199"/>
            <a:ext cx="3023856" cy="30530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>
                <a:solidFill>
                  <a:schemeClr val="bg1"/>
                </a:solidFill>
              </a:rPr>
              <a:t>Sol, playa, Fútbol, Flamenco, tapas, paella, Jamón, churros, siesta…</a:t>
            </a:r>
          </a:p>
        </p:txBody>
      </p:sp>
      <p:grpSp>
        <p:nvGrpSpPr>
          <p:cNvPr id="17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0AD1D347-1879-4D73-8825-EB52119D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1D1C6D-7D18-44AC-80B7-823AD45FD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0CF9AD-9B31-49A2-8AF5-69B249840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9D0A03-A290-4C8D-8498-85F0E5B1A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4661E7-465D-4874-BC3A-E55093CD3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79F073-B639-485B-93F6-958951EF3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53A942-5C48-4EF4-AA18-82AC90C55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A4BCEE-B2B4-4870-B921-B3C0D729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271C20-03BB-47FA-A17B-09825E723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C689A3-3820-4AFE-950D-CDA05D968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B9DAC1-A980-4285-9059-16D6B748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286A4C-6E67-462D-8807-EEF90F4C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CABE22-D7D1-4970-BE8D-8E7B26FAA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59EB07-44AA-4839-A550-764F0C1C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7BD093-A681-4C0E-89E1-28B79FDC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4D3B41-D31B-418C-98E8-3DA9F7BE0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2C9153D-F851-40ED-A291-F586E67A8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4F8536-E81B-4336-9991-6F1B3447E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CE3D87-8E1E-4E3C-B336-E161FE14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57FCB1-61DD-4742-9F4E-0622EE262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AC07452-C190-4DFF-9A85-7E0494E63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DC1E49D-0160-40EF-B62C-3682A0113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FF01E4E-41B3-4E3A-9069-2C00F199A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155535-D387-426C-8835-08EA1625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0D8708-8C20-411A-99F6-39B7A15D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2CE489-867A-498C-85D0-99ED8A50D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3A369D6-BC7C-46B6-9802-41F7FE32F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35936F-8515-4CF4-A1E4-7466BFAD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2E14F4-2A50-4876-A835-D7B7B7F05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AD1B584-BCD9-47C1-BF94-A9B03E0A5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E78B189-4AAE-4308-BE2A-561CE6E2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4F693D-9FD0-4BF4-9BCA-CAA391EE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8A20BE-5976-437A-94F2-7869D1D4C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797F1A-9D8B-4AC7-8A7E-C088A7B6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8BB9ED-3A10-495E-A450-4573A83A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4AAD79-9D91-4601-AE6B-E3CC0AC2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966F3D-45BD-4D12-8447-B9669E9AD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9B4C07-AFE8-42F6-8060-AB4FD27F8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BCBEC46-CA76-424D-AE21-335765D37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244D96-1DD8-4D90-B4DA-58056941D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FFC670-5D4A-4609-979B-30BE38D3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A6EA23-F2B4-49FA-86BB-40794E01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9E16F95-4ED7-4D4A-A1FB-A9FFE338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602585-A0C4-419E-9F64-E17CC300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80EC182-6DF1-4FF2-9C46-E24857CE3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1D4C4B-3242-45D7-BBC6-3168AF117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C43A586-0AEE-4520-8AE3-78557E8D5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881E1E2-63F4-44A6-8FD4-E0031DDB0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209E85B-A99A-4679-B958-DFD6FAC39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AD3B901-0837-4EB4-B0BD-B5317762B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07F6141-18B7-42F5-AB8A-095FA602A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85154CE-9C1F-421D-A58A-D337E317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59AAA97-B6F9-4CB6-B294-955DE265B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696AC66-45F9-4D0A-978B-EBAFCBA8B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8064064-C0D3-4A54-9D36-EB2759F07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96DAF67-B510-431C-81CE-598A220ED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FF3B41-BD0E-4E80-BE32-AAB566084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1C296D-C2BB-405E-A9E1-CD0C777E6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012E94-1E82-4743-9646-D27796E3D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06F7E7-8613-4F49-9B22-E8B9A8F8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7EFAB5-5519-4B20-B488-61E36535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46CD3C-8282-430D-84A6-66859463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F667CC-51FA-4373-BF89-FDA9E6F57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2824720-77CA-4EFE-9B9B-F3C5DA5E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AD48D1-498E-407D-8773-B32DA517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3761232-AC0F-4415-8849-2CE14A66E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9671C34-F1B1-4964-861B-05E12FC14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6D215CD-DE5C-4A36-8294-B856C4DF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F60611-ACD0-4AE1-9FF4-655DEF77E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878BD8-4838-4CE8-8CED-48C75E453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D34C671-92D6-4570-BDA7-7047026CD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DB496-4E8C-4F69-A20E-AC11036CB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05521A6-994C-4653-BE99-FCE71F6D1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0F93860-B875-4D68-ACE0-2F8F7CAAD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4CF85EE-C965-4602-9DB3-B22125155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AC91C65-14F2-4458-A79D-647B28E04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1958A69-ABD1-441F-817D-8868D3E79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5B41124-1179-4F9F-8B23-B94A98BA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44F475B-8586-4535-86BE-7FB5F76C6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85243B3-5329-4312-9C9F-FBC77AF48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7C78038-CD15-4BEE-8688-B22F822C6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1EB7F4-2569-4602-A5DC-ECF750A64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AFCDCE-A4B9-4DFD-A39D-6C4513C47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69FF3F-68C9-4316-AF81-44CCC551B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D11538-8098-4355-8DDD-D681DFAC3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F3F997E-AED9-480A-A0E8-2593AF3C1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21AF23-CD1C-4A82-934F-1C051FE78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F7C8D23-402E-4902-9877-2933C68B3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66214BF-105C-4C50-A658-BB800D624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B657FB8-0889-47B9-9F7A-35C6F5E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02347C2-D097-4E47-9E71-D0AC7E0B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0D715C-2DC6-4444-95E7-C9E31D654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E98A78E-FE40-406F-BB29-CE723A4A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5623FBB-A3DE-4893-B1E4-09BFE6EB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BD75D0-FB16-44AA-8F4B-9319502D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5B25A8E-2993-4CE5-A81A-932105A4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D8D167B-C705-4729-899E-AC9AE463C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0FBA7C-F842-4775-B83D-AEC5F14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C68FA78-D012-4A89-8B7E-3CF189316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F14C2D5-2A65-48C1-AC1C-D4C29BBA9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D4725A-DD05-406E-84D7-50DAC6BFB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F292F3E-E6A6-41E9-9AF9-DF240E914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52F5E4F-6F5D-4FF5-AADC-77BF4906C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EA96C5C-38D5-4D0F-9A75-F1C485604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213E386-079B-4951-BD48-B86432246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9C52A50-FC6F-4CF8-96ED-B16AC428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AD79090-842D-4363-9CDB-03CA19DB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923BC0-6A72-4261-907F-568CEF3D9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82D956C-7F2C-45F4-8EB5-B9637909A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AF71042-41A5-405B-A14C-9E194529D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C068DA5-7174-4664-9C13-4F7ABAFC1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0525F2C-C937-4BE3-AF79-3540A6E1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A46F03-C9C9-4425-82A8-2110001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D21589A-A316-4E71-B638-D33C4141B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0B918FA-95C1-4373-B66D-56936BB7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BF04F9E-EC09-43BE-A049-082DE1531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A8838D-5812-49CE-80E4-E0CE11424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79B4036-BE45-42C0-929B-42932369A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0E913D5-5568-4901-883B-8C42A8F3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1B52038-9622-4802-81BA-ACC19847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0DEAC10-5A6B-47AD-A728-CE2C8CF13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1B38B28-66AD-4A02-AE15-F762137B2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BAF1CE8-3AF3-4FF2-8F0B-3BC7A4740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9937F5-39C5-49BB-A3F1-21D0730B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48A61DC-ED1D-4B72-828E-9FD85AF26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A89B28D-13E0-46C3-AB20-6DBEDB61D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17F470D-67A6-475E-9F1C-9D1FCD4DF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C116B5B-C2BF-4A29-920C-0E6D2A86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77DFF22-98A9-4A00-B45B-BA0024E4B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33D6D17-E307-4F26-9F91-607B2D1B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044F5F0-FB5F-4364-A17D-B476349E1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51E13B0-54FA-4C07-A08D-0035E29D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23AA2A7-69AA-4892-8D19-6786784B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22409CA-4103-489E-9A88-9E822AC42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941B7FE-F0B4-4717-BE8E-31EE09F5C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A36A1CD-E7E3-400D-BBA9-1B8363460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2D8F4BE-D92B-483E-8049-5FDA3FD40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7725CAB-E398-42F8-A5E5-8ACED1B61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82EF470-319A-4DCA-AB6F-B4441DD59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CBF0AE1-7C37-4F3E-B37A-44CAD6900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7EE399C-60A0-43AB-AD85-CAEDD25A8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DEF9E1C-0288-422F-9D39-B2B97B0B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9FD4213-CE93-46E6-A356-5C9B681A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2AF21C6-5C6A-4ADC-98CE-0C897306F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7C50FF0-A4F6-4B10-91CC-CC456891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F34FC9E-632A-4B97-AB95-812ABD859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943D9D5-E01E-4A32-A5D1-AD61A32EC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F93C502-F4AC-4D2C-A43D-85093C59A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FCADD6C-627D-43CE-9413-A793AAA08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7838A6E-823E-4306-9088-5AFE0912E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F20A74B-CE15-4678-8E60-8983D4B53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B4409F0-44F9-411F-8711-53B02878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4A642A9-686F-402A-920C-EDB02B2FE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2B4D5D4-0C5C-4D98-9738-D245840A7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70D7430-18D9-4B8F-9F7A-308C70193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64FC2A4-5817-4FA0-A4A7-6653D1DA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DCF9E7-E283-43A0-9C25-F7001626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24478FE-2D73-495D-A2CE-6D1D87C2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24EF5F2-46E7-4950-93D0-371415B7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1E76799-6B37-47A7-B311-D4AD1BB5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8E48635-AD82-4B9C-BD64-E19D0DCD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FE8012D-8F5A-48C7-A667-EF1782E17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4D6A3A1-CDCE-458B-B3ED-792E80025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D8FB40D-7336-4F24-9F28-25EC9AE6C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5683C3C-C038-49EA-9635-AC7B82AF2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286FF4B-0471-47B5-AA6C-8BA5CC04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CEB73580-6577-4A7A-A7EA-E79093D9D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E97866D-632F-4778-992C-F2750D608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A7AC897-3ADD-4A69-A122-EA6F8EFD2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6C3FE79-4EEC-4CF3-92A0-F6BC9F8B4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52" y="1130846"/>
            <a:ext cx="37310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LANGUAGE DO YOU THINK THIS IS?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DOES IT SOUND LIKE?</a:t>
            </a:r>
          </a:p>
        </p:txBody>
      </p:sp>
    </p:spTree>
    <p:extLst>
      <p:ext uri="{BB962C8B-B14F-4D97-AF65-F5344CB8AC3E}">
        <p14:creationId xmlns:p14="http://schemas.microsoft.com/office/powerpoint/2010/main" val="344310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0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9144000" cy="331538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000000"/>
                </a:solidFill>
              </a:rPr>
              <a:t>What do you know about Spain?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085" y="4077072"/>
            <a:ext cx="4177408" cy="252027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Do you think it is important to speak Spanish?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Have you ever been in Spain?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Do you know how many people speak Spanish in the world?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96" y="1040837"/>
            <a:ext cx="3566211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558" y="1029607"/>
            <a:ext cx="3566211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70" y="934855"/>
            <a:ext cx="3566211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6" y="1877492"/>
            <a:ext cx="3022599" cy="321537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Spanish is Spoken in 21 different countries!!!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4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393" y="457812"/>
            <a:ext cx="685923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393" y="457812"/>
            <a:ext cx="685923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232" y="4946663"/>
            <a:ext cx="239955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232" y="4946663"/>
            <a:ext cx="239955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151" y="655672"/>
            <a:ext cx="3912879" cy="5653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</a:rPr>
              <a:t>There are 500 million speakers in these countries: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 Perú, Argentina, Bolivia, Chile, Colombia, Costa Rica, Cuba, Ecuador, Guatemala, El Salvador, Puerto Rico, Guinea </a:t>
            </a:r>
            <a:r>
              <a:rPr lang="en-GB" sz="2400" dirty="0" err="1">
                <a:solidFill>
                  <a:schemeClr val="bg1"/>
                </a:solidFill>
              </a:rPr>
              <a:t>Ecuatorial</a:t>
            </a:r>
            <a:r>
              <a:rPr lang="en-GB" sz="2400" dirty="0">
                <a:solidFill>
                  <a:schemeClr val="bg1"/>
                </a:solidFill>
              </a:rPr>
              <a:t>, Honduras, M</a:t>
            </a:r>
            <a:r>
              <a:rPr lang="lt-LT" sz="2400" dirty="0">
                <a:solidFill>
                  <a:schemeClr val="bg1"/>
                </a:solidFill>
              </a:rPr>
              <a:t>ė</a:t>
            </a:r>
            <a:r>
              <a:rPr lang="en-GB" sz="2400" dirty="0" err="1">
                <a:solidFill>
                  <a:schemeClr val="bg1"/>
                </a:solidFill>
              </a:rPr>
              <a:t>xico</a:t>
            </a:r>
            <a:r>
              <a:rPr lang="en-GB" sz="2400" dirty="0">
                <a:solidFill>
                  <a:schemeClr val="bg1"/>
                </a:solidFill>
              </a:rPr>
              <a:t>, Nicaragua, Panamá, Paraguay, </a:t>
            </a:r>
            <a:r>
              <a:rPr lang="en-GB" sz="2400" dirty="0" err="1">
                <a:solidFill>
                  <a:schemeClr val="bg1"/>
                </a:solidFill>
              </a:rPr>
              <a:t>República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Dominicana</a:t>
            </a:r>
            <a:r>
              <a:rPr lang="en-GB" sz="2400" dirty="0">
                <a:solidFill>
                  <a:schemeClr val="bg1"/>
                </a:solidFill>
              </a:rPr>
              <a:t>, Uruguay y Venezuela.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</a:rPr>
              <a:t>Spanish is the third most spoken language in the world.</a:t>
            </a:r>
          </a:p>
          <a:p>
            <a:pPr>
              <a:lnSpc>
                <a:spcPct val="90000"/>
              </a:lnSpc>
            </a:pPr>
            <a:endParaRPr lang="en-GB" sz="2200" dirty="0">
              <a:solidFill>
                <a:schemeClr val="bg1"/>
              </a:solidFill>
            </a:endParaRPr>
          </a:p>
        </p:txBody>
      </p: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59174" y="61394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73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502573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Why should you really learn Spanish?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3538727"/>
            <a:ext cx="3182691" cy="2654840"/>
          </a:xfrm>
        </p:spPr>
        <p:txBody>
          <a:bodyPr>
            <a:normAutofit/>
          </a:bodyPr>
          <a:lstStyle/>
          <a:p>
            <a:r>
              <a:rPr lang="en-GB" sz="2400" dirty="0"/>
              <a:t>https://www.youtube.com/results?search_query=why+to+study+spanish+in+espanish+and+english</a:t>
            </a:r>
          </a:p>
          <a:p>
            <a:endParaRPr lang="en-GB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338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AutoShape 2" descr="Resultado de imagen de razones por las que aprender espano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2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 b="1"/>
              <a:t>SALUDOS. GREETINGS.</a:t>
            </a:r>
          </a:p>
        </p:txBody>
      </p:sp>
      <p:graphicFrame>
        <p:nvGraphicFramePr>
          <p:cNvPr id="3076" name="Content Placeholder 2">
            <a:extLst>
              <a:ext uri="{FF2B5EF4-FFF2-40B4-BE49-F238E27FC236}">
                <a16:creationId xmlns:a16="http://schemas.microsoft.com/office/drawing/2014/main" id="{19577A14-239A-46EC-BBF9-6B5531068A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229600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4595"/>
            <a:ext cx="1328714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1741</Words>
  <Application>Microsoft Office PowerPoint</Application>
  <PresentationFormat>On-screen Show (4:3)</PresentationFormat>
  <Paragraphs>349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PowerPoint Presentation</vt:lpstr>
      <vt:lpstr>https://www.letras.com/vives-carlos/la-bicicleta/</vt:lpstr>
      <vt:lpstr>Cómo aprendes?  How do you learn?</vt:lpstr>
      <vt:lpstr>What do think when you see this pictures?</vt:lpstr>
      <vt:lpstr>Sol, playa, Fútbol, Flamenco, tapas, paella, Jamón, churros, siesta…</vt:lpstr>
      <vt:lpstr>What do you know about Spain?</vt:lpstr>
      <vt:lpstr>Spanish is Spoken in 21 different countries!!!</vt:lpstr>
      <vt:lpstr>Why should you really learn Spanish?</vt:lpstr>
      <vt:lpstr>SALUDOS. GREETINGS.</vt:lpstr>
      <vt:lpstr>ALFABETO/ABECEDARIOTHE ALPHABET</vt:lpstr>
      <vt:lpstr>SALUDAR A UN AMIGO.  TO GREET A FRIEND.</vt:lpstr>
      <vt:lpstr>RESPUESTAS ADECUADAS. SUITABLE REPLIES</vt:lpstr>
      <vt:lpstr>DESPEDIDAS  -  FAREWELL</vt:lpstr>
      <vt:lpstr>FRASES EDUCADAS. POLITE PHRASES. </vt:lpstr>
      <vt:lpstr>NACIONALIDAD   NATIONALITY </vt:lpstr>
      <vt:lpstr> Nacionalidad  -  Nationality ¿Cuál es tu nacionalidad?  What is your nationality? Soy… </vt:lpstr>
      <vt:lpstr> ¿CUÁNTOS AÑOS TIENES? HOW OLD ARE YOU? TENGO…AÑOS. I AM…YEARS OLD.   </vt:lpstr>
      <vt:lpstr>EL LENGUAGE DE LA CLASE. THE LANGUAGE OF THE CLASSROOM</vt:lpstr>
      <vt:lpstr>MESES DEL AÑO. MONTHS OF THE YEAR   ¿En qué mes del año estamos?   En el mes de…</vt:lpstr>
      <vt:lpstr>DÍAS DE LA SEMANA.  DAYS OF THE WEEK  ¿En que día de la semana estamos hoy?   Hoy estamos a…</vt:lpstr>
      <vt:lpstr>SEASONS OF THE YEAR ¿En qué estación del año estamos?  Estamos en… </vt:lpstr>
      <vt:lpstr>FAMILIA- FAMILY ¿Tienes hermanos o hermanas?  Do you have any brothers or sisters?</vt:lpstr>
      <vt:lpstr>FAMILIA (Masculino) FAMILY (Male)</vt:lpstr>
      <vt:lpstr>FAMILIA (FEMENINO)FAMILY (FEMALE)</vt:lpstr>
      <vt:lpstr>LAS ROPAS - CLOTHES</vt:lpstr>
      <vt:lpstr>LOS COLORES – COLOURS What is your favourite colour?</vt:lpstr>
      <vt:lpstr>LAS PARTES  DE MI CUERPO.   PARTS OF MY BODY</vt:lpstr>
      <vt:lpstr>FELIZ CUMPLEANOS! HAPPY BIRTHDAY! </vt:lpstr>
      <vt:lpstr>COMIDA – FOOD Mi comida preferida es (el/los)(la/las)… </vt:lpstr>
      <vt:lpstr>FRUTAS – FRUITS Mi fruta preferida es (el/los)(la/las)… </vt:lpstr>
      <vt:lpstr>HORTALIZAS – VEGETABLES Mi hortaliza preferida es (el/los)(la/las)…</vt:lpstr>
      <vt:lpstr>FRASES Y VOCABULARIO  PHRASES AND VOCUBULARY Write down your own phrases and vocabulary.</vt:lpstr>
      <vt:lpstr>EL CLIMA. THE WEATHER How is the weather? Quė tiempo hace?</vt:lpstr>
      <vt:lpstr> MI DÍA – MY DAY </vt:lpstr>
      <vt:lpstr> ¿Qué haces en tu tiempo libre? Me gusta... What do you do in your free time? I like… </vt:lpstr>
      <vt:lpstr> ¿TE GUSTA HACER DEPORTE?   SI, ME GUSTA…  DO YOU LIKE TO PRACTISE SPORT?   YES, I LIKE… </vt:lpstr>
      <vt:lpstr> MUEBLES - FURNITURE </vt:lpstr>
      <vt:lpstr> I have learned… He aprendido… I can… Puedo… </vt:lpstr>
      <vt:lpstr>Muchas gracias.  Please support me and my project.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Mercedes Ávila Caballero</dc:creator>
  <cp:lastModifiedBy>Mercedes Ávila Caballero</cp:lastModifiedBy>
  <cp:revision>7</cp:revision>
  <dcterms:created xsi:type="dcterms:W3CDTF">2020-12-18T17:40:57Z</dcterms:created>
  <dcterms:modified xsi:type="dcterms:W3CDTF">2020-12-18T22:50:30Z</dcterms:modified>
</cp:coreProperties>
</file>